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media/image9.jpg" ContentType="image/jpg"/>
  <Override PartName="/ppt/media/image11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4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6" r:id="rId3"/>
  </p:sldMasterIdLst>
  <p:sldIdLst>
    <p:sldId id="263" r:id="rId4"/>
    <p:sldId id="265" r:id="rId5"/>
    <p:sldId id="267" r:id="rId6"/>
    <p:sldId id="268" r:id="rId7"/>
    <p:sldId id="256" r:id="rId8"/>
    <p:sldId id="257" r:id="rId9"/>
    <p:sldId id="258" r:id="rId10"/>
    <p:sldId id="259" r:id="rId11"/>
    <p:sldId id="270" r:id="rId12"/>
    <p:sldId id="264" r:id="rId13"/>
    <p:sldId id="271" r:id="rId14"/>
    <p:sldId id="266" r:id="rId15"/>
    <p:sldId id="272" r:id="rId16"/>
    <p:sldId id="260" r:id="rId17"/>
    <p:sldId id="261" r:id="rId18"/>
    <p:sldId id="273" r:id="rId19"/>
    <p:sldId id="262" r:id="rId20"/>
  </p:sldIdLst>
  <p:sldSz cx="18288000" cy="10287000"/>
  <p:notesSz cx="6889750" cy="10018713"/>
  <p:embeddedFontLst>
    <p:embeddedFont>
      <p:font typeface="Canva Sans" panose="020B0604020202020204" charset="0"/>
      <p:regular r:id="rId21"/>
    </p:embeddedFont>
    <p:embeddedFont>
      <p:font typeface="Open Sans Bold" panose="020B0806030504020204" pitchFamily="34" charset="0"/>
      <p:regular r:id="rId22"/>
      <p:bold r:id="rId23"/>
    </p:embeddedFont>
    <p:embeddedFont>
      <p:font typeface="Open Sans Condensed Light" panose="020B0306030504020204" pitchFamily="34" charset="0"/>
      <p:regular r:id="rId24"/>
      <p:italic r:id="rId25"/>
    </p:embeddedFont>
    <p:embeddedFont>
      <p:font typeface="Open Sans Light" panose="020B0306030504020204" pitchFamily="34" charset="0"/>
      <p:regular r:id="rId26"/>
      <p:italic r:id="rId27"/>
    </p:embeddedFont>
    <p:embeddedFont>
      <p:font typeface="Pattanakarn SemiCondensed Medium" panose="020B0604020202020204" charset="-3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22" autoAdjust="0"/>
  </p:normalViewPr>
  <p:slideViewPr>
    <p:cSldViewPr>
      <p:cViewPr varScale="1">
        <p:scale>
          <a:sx n="71" d="100"/>
          <a:sy n="71" d="100"/>
        </p:scale>
        <p:origin x="75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svg"/><Relationship Id="rId1" Type="http://schemas.openxmlformats.org/officeDocument/2006/relationships/image" Target="../media/image18.svg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svg"/><Relationship Id="rId1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svg"/><Relationship Id="rId1" Type="http://schemas.openxmlformats.org/officeDocument/2006/relationships/image" Target="../media/image18.svg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svg"/><Relationship Id="rId1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478CA5-6272-46F6-8D68-6781F6AE9138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A67CF1-E3E1-444E-B9C0-9E039C2C4F9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bg1"/>
              </a:solidFill>
            </a:rPr>
            <a:t>Es normal que tengamos y administremos, Certificados de Firma Electronica de nuestros clientes.</a:t>
          </a:r>
        </a:p>
      </dgm:t>
    </dgm:pt>
    <dgm:pt modelId="{1BF68DDA-D571-4DEF-B53E-D90FE55BE078}" type="parTrans" cxnId="{AD4E8CE8-213E-45BF-9999-CBA0F412A95B}">
      <dgm:prSet/>
      <dgm:spPr/>
      <dgm:t>
        <a:bodyPr/>
        <a:lstStyle/>
        <a:p>
          <a:endParaRPr lang="en-US"/>
        </a:p>
      </dgm:t>
    </dgm:pt>
    <dgm:pt modelId="{8BC607D0-182D-4CFC-9512-DA3209A9000C}" type="sibTrans" cxnId="{AD4E8CE8-213E-45BF-9999-CBA0F412A95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36B85EC-F411-4DA6-B46B-801B7DEABF7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bg1"/>
              </a:solidFill>
            </a:rPr>
            <a:t>Por lo cual los tenemos en los equipos del Despacho, para realizar las gestiones de los clientes</a:t>
          </a:r>
          <a:r>
            <a:rPr lang="en-US" sz="2800" dirty="0">
              <a:solidFill>
                <a:schemeClr val="bg1"/>
              </a:solidFill>
            </a:rPr>
            <a:t>.</a:t>
          </a:r>
        </a:p>
      </dgm:t>
    </dgm:pt>
    <dgm:pt modelId="{32649B8C-D610-4EE1-94AF-1AB1F7DD7782}" type="parTrans" cxnId="{7C354298-3E38-4ED0-A68A-9E987DC8BB3E}">
      <dgm:prSet/>
      <dgm:spPr/>
      <dgm:t>
        <a:bodyPr/>
        <a:lstStyle/>
        <a:p>
          <a:endParaRPr lang="en-US"/>
        </a:p>
      </dgm:t>
    </dgm:pt>
    <dgm:pt modelId="{589926E3-07EF-4FEC-ADDF-0478FCEE5BC9}" type="sibTrans" cxnId="{7C354298-3E38-4ED0-A68A-9E987DC8BB3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D5D5986-AC1E-479B-88EA-E16C3BB9E1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chemeClr val="bg1"/>
              </a:solidFill>
            </a:rPr>
            <a:t>Un certificado de Firma, es un </a:t>
          </a:r>
          <a:r>
            <a:rPr lang="en-US" sz="2000" dirty="0" err="1">
              <a:solidFill>
                <a:schemeClr val="bg1"/>
              </a:solidFill>
            </a:rPr>
            <a:t>poder</a:t>
          </a:r>
          <a:r>
            <a:rPr lang="en-US" sz="2000" dirty="0">
              <a:solidFill>
                <a:schemeClr val="bg1"/>
              </a:solidFill>
            </a:rPr>
            <a:t> de </a:t>
          </a:r>
          <a:r>
            <a:rPr lang="en-US" sz="2000" dirty="0" err="1">
              <a:solidFill>
                <a:schemeClr val="bg1"/>
              </a:solidFill>
            </a:rPr>
            <a:t>ruina</a:t>
          </a:r>
          <a:r>
            <a:rPr lang="en-US" sz="2000" dirty="0">
              <a:solidFill>
                <a:schemeClr val="bg1"/>
              </a:solidFill>
            </a:rPr>
            <a:t> en </a:t>
          </a:r>
          <a:r>
            <a:rPr lang="en-US" sz="2000" dirty="0" err="1">
              <a:solidFill>
                <a:schemeClr val="bg1"/>
              </a:solidFill>
            </a:rPr>
            <a:t>formato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elctrónico</a:t>
          </a:r>
          <a:r>
            <a:rPr lang="en-US" sz="2000" dirty="0">
              <a:solidFill>
                <a:schemeClr val="bg1"/>
              </a:solidFill>
            </a:rPr>
            <a:t>, pues </a:t>
          </a:r>
          <a:r>
            <a:rPr lang="en-US" sz="2000" dirty="0" err="1">
              <a:solidFill>
                <a:schemeClr val="bg1"/>
              </a:solidFill>
            </a:rPr>
            <a:t>permite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firmar</a:t>
          </a:r>
          <a:r>
            <a:rPr lang="en-US" sz="2000" dirty="0">
              <a:solidFill>
                <a:schemeClr val="bg1"/>
              </a:solidFill>
            </a:rPr>
            <a:t> y </a:t>
          </a:r>
          <a:r>
            <a:rPr lang="en-US" sz="2000" dirty="0" err="1">
              <a:solidFill>
                <a:schemeClr val="bg1"/>
              </a:solidFill>
            </a:rPr>
            <a:t>autorizar</a:t>
          </a:r>
          <a:r>
            <a:rPr lang="en-US" sz="2000" dirty="0">
              <a:solidFill>
                <a:schemeClr val="bg1"/>
              </a:solidFill>
            </a:rPr>
            <a:t> todo </a:t>
          </a:r>
          <a:r>
            <a:rPr lang="en-US" sz="2000" dirty="0" err="1">
              <a:solidFill>
                <a:schemeClr val="bg1"/>
              </a:solidFill>
            </a:rPr>
            <a:t>tipo</a:t>
          </a:r>
          <a:r>
            <a:rPr lang="en-US" sz="2000" dirty="0">
              <a:solidFill>
                <a:schemeClr val="bg1"/>
              </a:solidFill>
            </a:rPr>
            <a:t> de </a:t>
          </a:r>
          <a:r>
            <a:rPr lang="en-US" sz="2000" dirty="0" err="1">
              <a:solidFill>
                <a:schemeClr val="bg1"/>
              </a:solidFill>
            </a:rPr>
            <a:t>operaciones</a:t>
          </a:r>
          <a:r>
            <a:rPr lang="en-US" sz="2000" dirty="0">
              <a:solidFill>
                <a:schemeClr val="bg1"/>
              </a:solidFill>
            </a:rPr>
            <a:t> (</a:t>
          </a:r>
          <a:r>
            <a:rPr lang="en-US" sz="2000" dirty="0" err="1">
              <a:solidFill>
                <a:schemeClr val="bg1"/>
              </a:solidFill>
            </a:rPr>
            <a:t>contratos</a:t>
          </a:r>
          <a:r>
            <a:rPr lang="en-US" sz="2000" dirty="0">
              <a:solidFill>
                <a:schemeClr val="bg1"/>
              </a:solidFill>
            </a:rPr>
            <a:t>, </a:t>
          </a:r>
          <a:r>
            <a:rPr lang="en-US" sz="2000" dirty="0" err="1">
              <a:solidFill>
                <a:schemeClr val="bg1"/>
              </a:solidFill>
            </a:rPr>
            <a:t>creditos</a:t>
          </a:r>
          <a:r>
            <a:rPr lang="en-US" sz="2000" dirty="0">
              <a:solidFill>
                <a:schemeClr val="bg1"/>
              </a:solidFill>
            </a:rPr>
            <a:t>, </a:t>
          </a:r>
          <a:r>
            <a:rPr lang="en-US" sz="2000" dirty="0" err="1">
              <a:solidFill>
                <a:schemeClr val="bg1"/>
              </a:solidFill>
            </a:rPr>
            <a:t>documentos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etc</a:t>
          </a:r>
          <a:r>
            <a:rPr lang="en-US" sz="2000" dirty="0">
              <a:solidFill>
                <a:schemeClr val="bg1"/>
              </a:solidFill>
            </a:rPr>
            <a:t>) que </a:t>
          </a:r>
          <a:r>
            <a:rPr lang="en-US" sz="2000" dirty="0" err="1">
              <a:solidFill>
                <a:schemeClr val="bg1"/>
              </a:solidFill>
            </a:rPr>
            <a:t>vinculan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legalmente</a:t>
          </a:r>
          <a:r>
            <a:rPr lang="en-US" sz="2000" dirty="0">
              <a:solidFill>
                <a:schemeClr val="bg1"/>
              </a:solidFill>
            </a:rPr>
            <a:t> a al titular del Certificado, con plena </a:t>
          </a:r>
          <a:r>
            <a:rPr lang="en-US" sz="2000" dirty="0" err="1">
              <a:solidFill>
                <a:schemeClr val="bg1"/>
              </a:solidFill>
            </a:rPr>
            <a:t>validez</a:t>
          </a:r>
          <a:r>
            <a:rPr lang="en-US" sz="2000" dirty="0">
              <a:solidFill>
                <a:schemeClr val="bg1"/>
              </a:solidFill>
            </a:rPr>
            <a:t> legal y </a:t>
          </a:r>
          <a:r>
            <a:rPr lang="en-US" sz="2000" dirty="0" err="1">
              <a:solidFill>
                <a:schemeClr val="bg1"/>
              </a:solidFill>
            </a:rPr>
            <a:t>responsabilidad</a:t>
          </a:r>
          <a:r>
            <a:rPr lang="en-US" sz="2000" dirty="0">
              <a:solidFill>
                <a:schemeClr val="bg1"/>
              </a:solidFill>
            </a:rPr>
            <a:t> de lo </a:t>
          </a:r>
          <a:r>
            <a:rPr lang="en-US" sz="2000" dirty="0" err="1">
              <a:solidFill>
                <a:schemeClr val="bg1"/>
              </a:solidFill>
            </a:rPr>
            <a:t>firmado</a:t>
          </a:r>
          <a:r>
            <a:rPr lang="en-US" sz="2000" dirty="0">
              <a:solidFill>
                <a:schemeClr val="bg1"/>
              </a:solidFill>
            </a:rPr>
            <a:t>.</a:t>
          </a:r>
        </a:p>
      </dgm:t>
    </dgm:pt>
    <dgm:pt modelId="{4A7092C5-DA65-470F-8714-276A0FE5C8E9}" type="parTrans" cxnId="{D9532672-1217-48B8-A55D-329B4186070D}">
      <dgm:prSet/>
      <dgm:spPr/>
      <dgm:t>
        <a:bodyPr/>
        <a:lstStyle/>
        <a:p>
          <a:endParaRPr lang="en-US"/>
        </a:p>
      </dgm:t>
    </dgm:pt>
    <dgm:pt modelId="{A76A7E59-FE36-4322-8C5C-FF50740948FF}" type="sibTrans" cxnId="{D9532672-1217-48B8-A55D-329B4186070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31A0FE2-2065-4C81-8369-26CBB9C33AD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bg1"/>
              </a:solidFill>
            </a:rPr>
            <a:t>Por lo tanto, es </a:t>
          </a:r>
          <a:r>
            <a:rPr lang="en-US" sz="2400" dirty="0" err="1">
              <a:solidFill>
                <a:schemeClr val="bg1"/>
              </a:solidFill>
            </a:rPr>
            <a:t>evidente</a:t>
          </a:r>
          <a:r>
            <a:rPr lang="en-US" sz="2400" dirty="0">
              <a:solidFill>
                <a:schemeClr val="bg1"/>
              </a:solidFill>
            </a:rPr>
            <a:t> que </a:t>
          </a:r>
          <a:r>
            <a:rPr lang="en-US" sz="2400" dirty="0" err="1">
              <a:solidFill>
                <a:schemeClr val="bg1"/>
              </a:solidFill>
            </a:rPr>
            <a:t>debemos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custodiar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estos</a:t>
          </a:r>
          <a:r>
            <a:rPr lang="en-US" sz="2400" dirty="0">
              <a:solidFill>
                <a:schemeClr val="bg1"/>
              </a:solidFill>
            </a:rPr>
            <a:t> Certificados de Firma, con la maxima seguridad,  pues </a:t>
          </a:r>
          <a:r>
            <a:rPr lang="en-US" sz="2400" dirty="0" err="1">
              <a:solidFill>
                <a:schemeClr val="bg1"/>
              </a:solidFill>
            </a:rPr>
            <a:t>responderemos</a:t>
          </a:r>
          <a:r>
            <a:rPr lang="en-US" sz="2400" dirty="0">
              <a:solidFill>
                <a:schemeClr val="bg1"/>
              </a:solidFill>
            </a:rPr>
            <a:t> ante </a:t>
          </a:r>
          <a:r>
            <a:rPr lang="en-US" sz="2400" dirty="0" err="1">
              <a:solidFill>
                <a:schemeClr val="bg1"/>
              </a:solidFill>
            </a:rPr>
            <a:t>nuestro</a:t>
          </a:r>
          <a:r>
            <a:rPr lang="en-US" sz="2400" dirty="0">
              <a:solidFill>
                <a:schemeClr val="bg1"/>
              </a:solidFill>
            </a:rPr>
            <a:t> cliente de un mal uso de su Firma.</a:t>
          </a:r>
        </a:p>
      </dgm:t>
    </dgm:pt>
    <dgm:pt modelId="{6CD0AE04-FF2E-4D0F-88C1-10FF08845AA4}" type="parTrans" cxnId="{E7C0C9A3-A1EF-495A-9AE3-D36921A10B32}">
      <dgm:prSet/>
      <dgm:spPr/>
      <dgm:t>
        <a:bodyPr/>
        <a:lstStyle/>
        <a:p>
          <a:endParaRPr lang="en-US"/>
        </a:p>
      </dgm:t>
    </dgm:pt>
    <dgm:pt modelId="{05E656C3-BA60-44F0-A6E7-4DD75D4E84B7}" type="sibTrans" cxnId="{E7C0C9A3-A1EF-495A-9AE3-D36921A10B3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983ED87-BE51-4A2D-8A28-3175EF1776C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bg1"/>
              </a:solidFill>
            </a:rPr>
            <a:t>Además </a:t>
          </a:r>
          <a:r>
            <a:rPr lang="en-US" sz="2400" dirty="0" err="1">
              <a:solidFill>
                <a:schemeClr val="bg1"/>
              </a:solidFill>
            </a:rPr>
            <a:t>deberemos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informar</a:t>
          </a:r>
          <a:r>
            <a:rPr lang="en-US" sz="2400" dirty="0">
              <a:solidFill>
                <a:schemeClr val="bg1"/>
              </a:solidFill>
            </a:rPr>
            <a:t> y responder, de cualquier operación de firma </a:t>
          </a:r>
          <a:r>
            <a:rPr lang="en-US" sz="2400" dirty="0" err="1">
              <a:solidFill>
                <a:schemeClr val="bg1"/>
              </a:solidFill>
            </a:rPr>
            <a:t>realizada</a:t>
          </a:r>
          <a:r>
            <a:rPr lang="en-US" sz="2400" dirty="0">
              <a:solidFill>
                <a:schemeClr val="bg1"/>
              </a:solidFill>
            </a:rPr>
            <a:t> con la firma del cliente. </a:t>
          </a:r>
          <a:r>
            <a:rPr lang="en-US" sz="2400" dirty="0" err="1">
              <a:solidFill>
                <a:schemeClr val="bg1"/>
              </a:solidFill>
            </a:rPr>
            <a:t>Dandole</a:t>
          </a:r>
          <a:r>
            <a:rPr lang="en-US" sz="2400" dirty="0">
              <a:solidFill>
                <a:schemeClr val="bg1"/>
              </a:solidFill>
            </a:rPr>
            <a:t> los </a:t>
          </a:r>
          <a:r>
            <a:rPr lang="en-US" sz="2400" dirty="0" err="1">
              <a:solidFill>
                <a:schemeClr val="bg1"/>
              </a:solidFill>
            </a:rPr>
            <a:t>detalles</a:t>
          </a:r>
          <a:r>
            <a:rPr lang="en-US" sz="2400" dirty="0">
              <a:solidFill>
                <a:schemeClr val="bg1"/>
              </a:solidFill>
            </a:rPr>
            <a:t> que </a:t>
          </a:r>
          <a:r>
            <a:rPr lang="en-US" sz="2400" dirty="0" err="1">
              <a:solidFill>
                <a:schemeClr val="bg1"/>
              </a:solidFill>
            </a:rPr>
            <a:t>solicite</a:t>
          </a:r>
          <a:r>
            <a:rPr lang="en-US" sz="2400" dirty="0">
              <a:solidFill>
                <a:schemeClr val="bg1"/>
              </a:solidFill>
            </a:rPr>
            <a:t>.</a:t>
          </a:r>
        </a:p>
      </dgm:t>
    </dgm:pt>
    <dgm:pt modelId="{C85AA4D4-AFC6-4684-A7AD-52FE8D5639F9}" type="parTrans" cxnId="{CD032B29-CACE-4BC7-8DD2-54A9649DFCDB}">
      <dgm:prSet/>
      <dgm:spPr/>
      <dgm:t>
        <a:bodyPr/>
        <a:lstStyle/>
        <a:p>
          <a:endParaRPr lang="en-US"/>
        </a:p>
      </dgm:t>
    </dgm:pt>
    <dgm:pt modelId="{5B112688-BC5B-4C28-B591-6051CBEF7BEC}" type="sibTrans" cxnId="{CD032B29-CACE-4BC7-8DD2-54A9649DFCD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4C419C9-5CA9-41D5-A97E-44364E6B8F3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bg1"/>
              </a:solidFill>
            </a:rPr>
            <a:t>Por lo que no tener</a:t>
          </a:r>
          <a:r>
            <a:rPr lang="en-US" sz="2400" b="1" dirty="0">
              <a:solidFill>
                <a:schemeClr val="bg1"/>
              </a:solidFill>
            </a:rPr>
            <a:t> </a:t>
          </a:r>
          <a:r>
            <a:rPr lang="en-US" sz="2400" dirty="0">
              <a:solidFill>
                <a:schemeClr val="bg1"/>
              </a:solidFill>
            </a:rPr>
            <a:t>un control del uso y custodia del certificado de Firma de </a:t>
          </a:r>
          <a:r>
            <a:rPr lang="en-US" sz="2400" dirty="0" err="1">
              <a:solidFill>
                <a:schemeClr val="bg1"/>
              </a:solidFill>
            </a:rPr>
            <a:t>nuestro</a:t>
          </a:r>
          <a:r>
            <a:rPr lang="en-US" sz="2400" dirty="0">
              <a:solidFill>
                <a:schemeClr val="bg1"/>
              </a:solidFill>
            </a:rPr>
            <a:t> cliente, puede tener </a:t>
          </a:r>
          <a:r>
            <a:rPr lang="en-US" sz="2400" dirty="0" err="1">
              <a:solidFill>
                <a:schemeClr val="bg1"/>
              </a:solidFill>
            </a:rPr>
            <a:t>importantes</a:t>
          </a:r>
          <a:r>
            <a:rPr lang="en-US" sz="2400" dirty="0">
              <a:solidFill>
                <a:schemeClr val="bg1"/>
              </a:solidFill>
            </a:rPr>
            <a:t> consecuencias, legales y </a:t>
          </a:r>
          <a:r>
            <a:rPr lang="en-US" sz="2400" dirty="0" err="1">
              <a:solidFill>
                <a:schemeClr val="bg1"/>
              </a:solidFill>
            </a:rPr>
            <a:t>economicas</a:t>
          </a:r>
          <a:r>
            <a:rPr lang="en-US" sz="2400" dirty="0"/>
            <a:t>.</a:t>
          </a:r>
        </a:p>
      </dgm:t>
    </dgm:pt>
    <dgm:pt modelId="{3051C386-AF86-4497-B849-24AB8524FC7D}" type="parTrans" cxnId="{B81BCD2C-A705-4BFD-8F33-D32FBB408ADB}">
      <dgm:prSet/>
      <dgm:spPr/>
      <dgm:t>
        <a:bodyPr/>
        <a:lstStyle/>
        <a:p>
          <a:endParaRPr lang="en-US"/>
        </a:p>
      </dgm:t>
    </dgm:pt>
    <dgm:pt modelId="{B98DAE8B-724E-40A2-9F8A-E54CBB27302E}" type="sibTrans" cxnId="{B81BCD2C-A705-4BFD-8F33-D32FBB408ADB}">
      <dgm:prSet/>
      <dgm:spPr/>
      <dgm:t>
        <a:bodyPr/>
        <a:lstStyle/>
        <a:p>
          <a:endParaRPr lang="en-US"/>
        </a:p>
      </dgm:t>
    </dgm:pt>
    <dgm:pt modelId="{0C38AC77-1EB5-4908-84F5-D762796DBA7C}" type="pres">
      <dgm:prSet presAssocID="{48478CA5-6272-46F6-8D68-6781F6AE9138}" presName="root" presStyleCnt="0">
        <dgm:presLayoutVars>
          <dgm:dir/>
          <dgm:resizeHandles val="exact"/>
        </dgm:presLayoutVars>
      </dgm:prSet>
      <dgm:spPr/>
    </dgm:pt>
    <dgm:pt modelId="{88B08E80-3A3D-4456-B336-A5073F0D0978}" type="pres">
      <dgm:prSet presAssocID="{48478CA5-6272-46F6-8D68-6781F6AE9138}" presName="container" presStyleCnt="0">
        <dgm:presLayoutVars>
          <dgm:dir/>
          <dgm:resizeHandles val="exact"/>
        </dgm:presLayoutVars>
      </dgm:prSet>
      <dgm:spPr/>
    </dgm:pt>
    <dgm:pt modelId="{70EDF2D2-AA06-449C-97D0-F582B0747DEB}" type="pres">
      <dgm:prSet presAssocID="{E0A67CF1-E3E1-444E-B9C0-9E039C2C4F99}" presName="compNode" presStyleCnt="0"/>
      <dgm:spPr/>
    </dgm:pt>
    <dgm:pt modelId="{3D258C3F-2D70-4762-8021-45F7DA59CF6A}" type="pres">
      <dgm:prSet presAssocID="{E0A67CF1-E3E1-444E-B9C0-9E039C2C4F99}" presName="iconBgRect" presStyleLbl="bgShp" presStyleIdx="0" presStyleCnt="6"/>
      <dgm:spPr/>
    </dgm:pt>
    <dgm:pt modelId="{F1D9E34A-1EF2-49E7-AA19-7B92E68B4999}" type="pres">
      <dgm:prSet presAssocID="{E0A67CF1-E3E1-444E-B9C0-9E039C2C4F99}" presName="iconRect" presStyleLbl="node1" presStyleIdx="0" presStyleCnt="6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spositivo USB con relleno sólido"/>
        </a:ext>
      </dgm:extLst>
    </dgm:pt>
    <dgm:pt modelId="{1E22F179-B18D-4965-922A-6B6CF854CC4A}" type="pres">
      <dgm:prSet presAssocID="{E0A67CF1-E3E1-444E-B9C0-9E039C2C4F99}" presName="spaceRect" presStyleCnt="0"/>
      <dgm:spPr/>
    </dgm:pt>
    <dgm:pt modelId="{1B2762C2-D65E-4950-BA07-FE746BF5EA51}" type="pres">
      <dgm:prSet presAssocID="{E0A67CF1-E3E1-444E-B9C0-9E039C2C4F99}" presName="textRect" presStyleLbl="revTx" presStyleIdx="0" presStyleCnt="6">
        <dgm:presLayoutVars>
          <dgm:chMax val="1"/>
          <dgm:chPref val="1"/>
        </dgm:presLayoutVars>
      </dgm:prSet>
      <dgm:spPr/>
    </dgm:pt>
    <dgm:pt modelId="{D4CB8043-5B99-446D-A643-E7A2512F88A8}" type="pres">
      <dgm:prSet presAssocID="{8BC607D0-182D-4CFC-9512-DA3209A9000C}" presName="sibTrans" presStyleLbl="sibTrans2D1" presStyleIdx="0" presStyleCnt="0"/>
      <dgm:spPr/>
    </dgm:pt>
    <dgm:pt modelId="{E8822645-500E-4377-A91F-B1BDA61A63EA}" type="pres">
      <dgm:prSet presAssocID="{736B85EC-F411-4DA6-B46B-801B7DEABF78}" presName="compNode" presStyleCnt="0"/>
      <dgm:spPr/>
    </dgm:pt>
    <dgm:pt modelId="{CE0933E1-AF93-49F9-9017-A4EF1AF06EEC}" type="pres">
      <dgm:prSet presAssocID="{736B85EC-F411-4DA6-B46B-801B7DEABF78}" presName="iconBgRect" presStyleLbl="bgShp" presStyleIdx="1" presStyleCnt="6"/>
      <dgm:spPr/>
    </dgm:pt>
    <dgm:pt modelId="{47B39DD1-B2D7-4FB9-816B-51D93DB9F83E}" type="pres">
      <dgm:prSet presAssocID="{736B85EC-F411-4DA6-B46B-801B7DEABF78}" presName="iconRect" presStyleLbl="node1" presStyleIdx="1" presStyleCnt="6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rdenador con relleno sólido"/>
        </a:ext>
      </dgm:extLst>
    </dgm:pt>
    <dgm:pt modelId="{44ACF73C-B94B-4F7B-896B-8114A08635AF}" type="pres">
      <dgm:prSet presAssocID="{736B85EC-F411-4DA6-B46B-801B7DEABF78}" presName="spaceRect" presStyleCnt="0"/>
      <dgm:spPr/>
    </dgm:pt>
    <dgm:pt modelId="{A10DD58F-3241-4D27-AEE7-1CBFC59A13AB}" type="pres">
      <dgm:prSet presAssocID="{736B85EC-F411-4DA6-B46B-801B7DEABF78}" presName="textRect" presStyleLbl="revTx" presStyleIdx="1" presStyleCnt="6">
        <dgm:presLayoutVars>
          <dgm:chMax val="1"/>
          <dgm:chPref val="1"/>
        </dgm:presLayoutVars>
      </dgm:prSet>
      <dgm:spPr/>
    </dgm:pt>
    <dgm:pt modelId="{EBAB3C8D-F773-4495-B174-CAB77AE8FBEE}" type="pres">
      <dgm:prSet presAssocID="{589926E3-07EF-4FEC-ADDF-0478FCEE5BC9}" presName="sibTrans" presStyleLbl="sibTrans2D1" presStyleIdx="0" presStyleCnt="0"/>
      <dgm:spPr/>
    </dgm:pt>
    <dgm:pt modelId="{3C3C0219-BB0A-4FE1-958E-7A793D6578D1}" type="pres">
      <dgm:prSet presAssocID="{6D5D5986-AC1E-479B-88EA-E16C3BB9E117}" presName="compNode" presStyleCnt="0"/>
      <dgm:spPr/>
    </dgm:pt>
    <dgm:pt modelId="{4229814A-90E0-46A5-8A34-5E0102A43D55}" type="pres">
      <dgm:prSet presAssocID="{6D5D5986-AC1E-479B-88EA-E16C3BB9E117}" presName="iconBgRect" presStyleLbl="bgShp" presStyleIdx="2" presStyleCnt="6"/>
      <dgm:spPr/>
    </dgm:pt>
    <dgm:pt modelId="{B52096B8-CD21-4D59-8946-2753EF861536}" type="pres">
      <dgm:prSet presAssocID="{6D5D5986-AC1E-479B-88EA-E16C3BB9E117}" presName="iconRect" presStyleLbl="node1" presStyleIdx="2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DE56A340-C646-4B4B-8B6B-247AE516E8BC}" type="pres">
      <dgm:prSet presAssocID="{6D5D5986-AC1E-479B-88EA-E16C3BB9E117}" presName="spaceRect" presStyleCnt="0"/>
      <dgm:spPr/>
    </dgm:pt>
    <dgm:pt modelId="{2E196A82-3C29-447E-B8E3-9F0AFB71F88C}" type="pres">
      <dgm:prSet presAssocID="{6D5D5986-AC1E-479B-88EA-E16C3BB9E117}" presName="textRect" presStyleLbl="revTx" presStyleIdx="2" presStyleCnt="6">
        <dgm:presLayoutVars>
          <dgm:chMax val="1"/>
          <dgm:chPref val="1"/>
        </dgm:presLayoutVars>
      </dgm:prSet>
      <dgm:spPr/>
    </dgm:pt>
    <dgm:pt modelId="{DE8B9B3F-0C11-4683-8019-695C93E747A1}" type="pres">
      <dgm:prSet presAssocID="{A76A7E59-FE36-4322-8C5C-FF50740948FF}" presName="sibTrans" presStyleLbl="sibTrans2D1" presStyleIdx="0" presStyleCnt="0"/>
      <dgm:spPr/>
    </dgm:pt>
    <dgm:pt modelId="{E8611BFD-237D-4434-A244-778B516F8A82}" type="pres">
      <dgm:prSet presAssocID="{731A0FE2-2065-4C81-8369-26CBB9C33AD8}" presName="compNode" presStyleCnt="0"/>
      <dgm:spPr/>
    </dgm:pt>
    <dgm:pt modelId="{F7735494-551D-4D34-A79E-8E614A09B5FA}" type="pres">
      <dgm:prSet presAssocID="{731A0FE2-2065-4C81-8369-26CBB9C33AD8}" presName="iconBgRect" presStyleLbl="bgShp" presStyleIdx="3" presStyleCnt="6"/>
      <dgm:spPr/>
    </dgm:pt>
    <dgm:pt modelId="{1909C027-502B-45C0-A353-C6C4D2D17094}" type="pres">
      <dgm:prSet presAssocID="{731A0FE2-2065-4C81-8369-26CBB9C33AD8}" presName="iconRect" presStyleLbl="node1" presStyleIdx="3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B630FEE5-C79C-4578-B565-8BE3727B344D}" type="pres">
      <dgm:prSet presAssocID="{731A0FE2-2065-4C81-8369-26CBB9C33AD8}" presName="spaceRect" presStyleCnt="0"/>
      <dgm:spPr/>
    </dgm:pt>
    <dgm:pt modelId="{42AABDA9-DBFA-4B65-BB1B-420D43714A9E}" type="pres">
      <dgm:prSet presAssocID="{731A0FE2-2065-4C81-8369-26CBB9C33AD8}" presName="textRect" presStyleLbl="revTx" presStyleIdx="3" presStyleCnt="6">
        <dgm:presLayoutVars>
          <dgm:chMax val="1"/>
          <dgm:chPref val="1"/>
        </dgm:presLayoutVars>
      </dgm:prSet>
      <dgm:spPr/>
    </dgm:pt>
    <dgm:pt modelId="{C7ECA0CA-E585-4612-9B9F-2C20613F72FA}" type="pres">
      <dgm:prSet presAssocID="{05E656C3-BA60-44F0-A6E7-4DD75D4E84B7}" presName="sibTrans" presStyleLbl="sibTrans2D1" presStyleIdx="0" presStyleCnt="0"/>
      <dgm:spPr/>
    </dgm:pt>
    <dgm:pt modelId="{A18CBC6A-5248-4E35-B8C2-218C53C72F23}" type="pres">
      <dgm:prSet presAssocID="{0983ED87-BE51-4A2D-8A28-3175EF1776CD}" presName="compNode" presStyleCnt="0"/>
      <dgm:spPr/>
    </dgm:pt>
    <dgm:pt modelId="{EAAAC4F0-B73A-47C3-83C5-617D4E53125B}" type="pres">
      <dgm:prSet presAssocID="{0983ED87-BE51-4A2D-8A28-3175EF1776CD}" presName="iconBgRect" presStyleLbl="bgShp" presStyleIdx="4" presStyleCnt="6"/>
      <dgm:spPr/>
    </dgm:pt>
    <dgm:pt modelId="{3221A4FA-518E-4112-BE22-AA8CE08D9340}" type="pres">
      <dgm:prSet presAssocID="{0983ED87-BE51-4A2D-8A28-3175EF1776CD}" presName="iconRect" presStyleLbl="node1" presStyleIdx="4" presStyleCnt="6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seña de cliente con relleno sólido"/>
        </a:ext>
      </dgm:extLst>
    </dgm:pt>
    <dgm:pt modelId="{FDBCE243-98FB-44B0-A6DC-ED7B896D34A9}" type="pres">
      <dgm:prSet presAssocID="{0983ED87-BE51-4A2D-8A28-3175EF1776CD}" presName="spaceRect" presStyleCnt="0"/>
      <dgm:spPr/>
    </dgm:pt>
    <dgm:pt modelId="{078FE009-A247-4D7F-BF72-6C72180E50EC}" type="pres">
      <dgm:prSet presAssocID="{0983ED87-BE51-4A2D-8A28-3175EF1776CD}" presName="textRect" presStyleLbl="revTx" presStyleIdx="4" presStyleCnt="6">
        <dgm:presLayoutVars>
          <dgm:chMax val="1"/>
          <dgm:chPref val="1"/>
        </dgm:presLayoutVars>
      </dgm:prSet>
      <dgm:spPr/>
    </dgm:pt>
    <dgm:pt modelId="{EE37D5A6-32D7-4B41-A58C-2FB3EA1BE761}" type="pres">
      <dgm:prSet presAssocID="{5B112688-BC5B-4C28-B591-6051CBEF7BEC}" presName="sibTrans" presStyleLbl="sibTrans2D1" presStyleIdx="0" presStyleCnt="0"/>
      <dgm:spPr/>
    </dgm:pt>
    <dgm:pt modelId="{A5A2F4AD-5F43-47C7-BD54-CA4C9869A98E}" type="pres">
      <dgm:prSet presAssocID="{F4C419C9-5CA9-41D5-A97E-44364E6B8F3A}" presName="compNode" presStyleCnt="0"/>
      <dgm:spPr/>
    </dgm:pt>
    <dgm:pt modelId="{1049FAD4-4317-4B35-971B-F1E17DB3AEF3}" type="pres">
      <dgm:prSet presAssocID="{F4C419C9-5CA9-41D5-A97E-44364E6B8F3A}" presName="iconBgRect" presStyleLbl="bgShp" presStyleIdx="5" presStyleCnt="6"/>
      <dgm:spPr/>
    </dgm:pt>
    <dgm:pt modelId="{BF432ABB-A9BA-4269-A1C5-00161F3B23CC}" type="pres">
      <dgm:prSet presAssocID="{F4C419C9-5CA9-41D5-A97E-44364E6B8F3A}" presName="iconRect" presStyleLbl="node1" presStyleIdx="5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tillo de juez"/>
        </a:ext>
      </dgm:extLst>
    </dgm:pt>
    <dgm:pt modelId="{EA747893-7351-4C0C-AEC0-C8C9CC1021D3}" type="pres">
      <dgm:prSet presAssocID="{F4C419C9-5CA9-41D5-A97E-44364E6B8F3A}" presName="spaceRect" presStyleCnt="0"/>
      <dgm:spPr/>
    </dgm:pt>
    <dgm:pt modelId="{6BB2B5A8-7681-44BF-92F9-6B1FA8401A21}" type="pres">
      <dgm:prSet presAssocID="{F4C419C9-5CA9-41D5-A97E-44364E6B8F3A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1B264209-4C71-42EF-92B5-9CEDD2E2939E}" type="presOf" srcId="{0983ED87-BE51-4A2D-8A28-3175EF1776CD}" destId="{078FE009-A247-4D7F-BF72-6C72180E50EC}" srcOrd="0" destOrd="0" presId="urn:microsoft.com/office/officeart/2018/2/layout/IconCircleList"/>
    <dgm:cxn modelId="{81819A11-0667-4C6A-AE05-079BE4DB08C2}" type="presOf" srcId="{48478CA5-6272-46F6-8D68-6781F6AE9138}" destId="{0C38AC77-1EB5-4908-84F5-D762796DBA7C}" srcOrd="0" destOrd="0" presId="urn:microsoft.com/office/officeart/2018/2/layout/IconCircleList"/>
    <dgm:cxn modelId="{60581B15-E990-42F4-BEA1-DD969B8516BA}" type="presOf" srcId="{5B112688-BC5B-4C28-B591-6051CBEF7BEC}" destId="{EE37D5A6-32D7-4B41-A58C-2FB3EA1BE761}" srcOrd="0" destOrd="0" presId="urn:microsoft.com/office/officeart/2018/2/layout/IconCircleList"/>
    <dgm:cxn modelId="{CD032B29-CACE-4BC7-8DD2-54A9649DFCDB}" srcId="{48478CA5-6272-46F6-8D68-6781F6AE9138}" destId="{0983ED87-BE51-4A2D-8A28-3175EF1776CD}" srcOrd="4" destOrd="0" parTransId="{C85AA4D4-AFC6-4684-A7AD-52FE8D5639F9}" sibTransId="{5B112688-BC5B-4C28-B591-6051CBEF7BEC}"/>
    <dgm:cxn modelId="{B81BCD2C-A705-4BFD-8F33-D32FBB408ADB}" srcId="{48478CA5-6272-46F6-8D68-6781F6AE9138}" destId="{F4C419C9-5CA9-41D5-A97E-44364E6B8F3A}" srcOrd="5" destOrd="0" parTransId="{3051C386-AF86-4497-B849-24AB8524FC7D}" sibTransId="{B98DAE8B-724E-40A2-9F8A-E54CBB27302E}"/>
    <dgm:cxn modelId="{7BAB4D65-7BBC-4027-AD9F-5928D3ED9225}" type="presOf" srcId="{8BC607D0-182D-4CFC-9512-DA3209A9000C}" destId="{D4CB8043-5B99-446D-A643-E7A2512F88A8}" srcOrd="0" destOrd="0" presId="urn:microsoft.com/office/officeart/2018/2/layout/IconCircleList"/>
    <dgm:cxn modelId="{ED986D6D-804D-4DBA-83F2-84DAF85F839C}" type="presOf" srcId="{731A0FE2-2065-4C81-8369-26CBB9C33AD8}" destId="{42AABDA9-DBFA-4B65-BB1B-420D43714A9E}" srcOrd="0" destOrd="0" presId="urn:microsoft.com/office/officeart/2018/2/layout/IconCircleList"/>
    <dgm:cxn modelId="{D9532672-1217-48B8-A55D-329B4186070D}" srcId="{48478CA5-6272-46F6-8D68-6781F6AE9138}" destId="{6D5D5986-AC1E-479B-88EA-E16C3BB9E117}" srcOrd="2" destOrd="0" parTransId="{4A7092C5-DA65-470F-8714-276A0FE5C8E9}" sibTransId="{A76A7E59-FE36-4322-8C5C-FF50740948FF}"/>
    <dgm:cxn modelId="{FFF87581-A9D3-42CC-A2A1-078D6054DA6D}" type="presOf" srcId="{6D5D5986-AC1E-479B-88EA-E16C3BB9E117}" destId="{2E196A82-3C29-447E-B8E3-9F0AFB71F88C}" srcOrd="0" destOrd="0" presId="urn:microsoft.com/office/officeart/2018/2/layout/IconCircleList"/>
    <dgm:cxn modelId="{7C354298-3E38-4ED0-A68A-9E987DC8BB3E}" srcId="{48478CA5-6272-46F6-8D68-6781F6AE9138}" destId="{736B85EC-F411-4DA6-B46B-801B7DEABF78}" srcOrd="1" destOrd="0" parTransId="{32649B8C-D610-4EE1-94AF-1AB1F7DD7782}" sibTransId="{589926E3-07EF-4FEC-ADDF-0478FCEE5BC9}"/>
    <dgm:cxn modelId="{FD20F8A1-A4F0-41DC-8E3E-98F516CC63FC}" type="presOf" srcId="{05E656C3-BA60-44F0-A6E7-4DD75D4E84B7}" destId="{C7ECA0CA-E585-4612-9B9F-2C20613F72FA}" srcOrd="0" destOrd="0" presId="urn:microsoft.com/office/officeart/2018/2/layout/IconCircleList"/>
    <dgm:cxn modelId="{E7C0C9A3-A1EF-495A-9AE3-D36921A10B32}" srcId="{48478CA5-6272-46F6-8D68-6781F6AE9138}" destId="{731A0FE2-2065-4C81-8369-26CBB9C33AD8}" srcOrd="3" destOrd="0" parTransId="{6CD0AE04-FF2E-4D0F-88C1-10FF08845AA4}" sibTransId="{05E656C3-BA60-44F0-A6E7-4DD75D4E84B7}"/>
    <dgm:cxn modelId="{0F0E8DD3-5B5D-4B15-9AEC-07FFFD0A08AB}" type="presOf" srcId="{589926E3-07EF-4FEC-ADDF-0478FCEE5BC9}" destId="{EBAB3C8D-F773-4495-B174-CAB77AE8FBEE}" srcOrd="0" destOrd="0" presId="urn:microsoft.com/office/officeart/2018/2/layout/IconCircleList"/>
    <dgm:cxn modelId="{E0DCD9D8-77C0-4FE3-BB50-D1246DB59453}" type="presOf" srcId="{A76A7E59-FE36-4322-8C5C-FF50740948FF}" destId="{DE8B9B3F-0C11-4683-8019-695C93E747A1}" srcOrd="0" destOrd="0" presId="urn:microsoft.com/office/officeart/2018/2/layout/IconCircleList"/>
    <dgm:cxn modelId="{53B17FDF-6730-408D-B9BD-5D0F39FEA4ED}" type="presOf" srcId="{E0A67CF1-E3E1-444E-B9C0-9E039C2C4F99}" destId="{1B2762C2-D65E-4950-BA07-FE746BF5EA51}" srcOrd="0" destOrd="0" presId="urn:microsoft.com/office/officeart/2018/2/layout/IconCircleList"/>
    <dgm:cxn modelId="{59A52FE4-CFD1-4217-A7A0-562BCF6D0ECD}" type="presOf" srcId="{F4C419C9-5CA9-41D5-A97E-44364E6B8F3A}" destId="{6BB2B5A8-7681-44BF-92F9-6B1FA8401A21}" srcOrd="0" destOrd="0" presId="urn:microsoft.com/office/officeart/2018/2/layout/IconCircleList"/>
    <dgm:cxn modelId="{AD4E8CE8-213E-45BF-9999-CBA0F412A95B}" srcId="{48478CA5-6272-46F6-8D68-6781F6AE9138}" destId="{E0A67CF1-E3E1-444E-B9C0-9E039C2C4F99}" srcOrd="0" destOrd="0" parTransId="{1BF68DDA-D571-4DEF-B53E-D90FE55BE078}" sibTransId="{8BC607D0-182D-4CFC-9512-DA3209A9000C}"/>
    <dgm:cxn modelId="{00B5D1F8-5F8B-4406-986E-30F2B5BD4294}" type="presOf" srcId="{736B85EC-F411-4DA6-B46B-801B7DEABF78}" destId="{A10DD58F-3241-4D27-AEE7-1CBFC59A13AB}" srcOrd="0" destOrd="0" presId="urn:microsoft.com/office/officeart/2018/2/layout/IconCircleList"/>
    <dgm:cxn modelId="{4A0EFECA-47C2-41F6-9F8F-5A473F6B619E}" type="presParOf" srcId="{0C38AC77-1EB5-4908-84F5-D762796DBA7C}" destId="{88B08E80-3A3D-4456-B336-A5073F0D0978}" srcOrd="0" destOrd="0" presId="urn:microsoft.com/office/officeart/2018/2/layout/IconCircleList"/>
    <dgm:cxn modelId="{B9106654-251B-450C-8169-7CB2F3083351}" type="presParOf" srcId="{88B08E80-3A3D-4456-B336-A5073F0D0978}" destId="{70EDF2D2-AA06-449C-97D0-F582B0747DEB}" srcOrd="0" destOrd="0" presId="urn:microsoft.com/office/officeart/2018/2/layout/IconCircleList"/>
    <dgm:cxn modelId="{C1F09C7D-B054-441D-BF38-0AA1CD797198}" type="presParOf" srcId="{70EDF2D2-AA06-449C-97D0-F582B0747DEB}" destId="{3D258C3F-2D70-4762-8021-45F7DA59CF6A}" srcOrd="0" destOrd="0" presId="urn:microsoft.com/office/officeart/2018/2/layout/IconCircleList"/>
    <dgm:cxn modelId="{DC199C8C-7884-498E-89D6-05A5B1A9754A}" type="presParOf" srcId="{70EDF2D2-AA06-449C-97D0-F582B0747DEB}" destId="{F1D9E34A-1EF2-49E7-AA19-7B92E68B4999}" srcOrd="1" destOrd="0" presId="urn:microsoft.com/office/officeart/2018/2/layout/IconCircleList"/>
    <dgm:cxn modelId="{DD02CFE1-8C9F-49DE-ACF6-A30AC38541E8}" type="presParOf" srcId="{70EDF2D2-AA06-449C-97D0-F582B0747DEB}" destId="{1E22F179-B18D-4965-922A-6B6CF854CC4A}" srcOrd="2" destOrd="0" presId="urn:microsoft.com/office/officeart/2018/2/layout/IconCircleList"/>
    <dgm:cxn modelId="{A85505EA-73C3-4572-B04F-BC26B8F2618D}" type="presParOf" srcId="{70EDF2D2-AA06-449C-97D0-F582B0747DEB}" destId="{1B2762C2-D65E-4950-BA07-FE746BF5EA51}" srcOrd="3" destOrd="0" presId="urn:microsoft.com/office/officeart/2018/2/layout/IconCircleList"/>
    <dgm:cxn modelId="{9D2D5E9F-1983-4016-9569-5C4B0C6D9231}" type="presParOf" srcId="{88B08E80-3A3D-4456-B336-A5073F0D0978}" destId="{D4CB8043-5B99-446D-A643-E7A2512F88A8}" srcOrd="1" destOrd="0" presId="urn:microsoft.com/office/officeart/2018/2/layout/IconCircleList"/>
    <dgm:cxn modelId="{0E88A1E1-7238-42C8-BF40-D6B673C6E1ED}" type="presParOf" srcId="{88B08E80-3A3D-4456-B336-A5073F0D0978}" destId="{E8822645-500E-4377-A91F-B1BDA61A63EA}" srcOrd="2" destOrd="0" presId="urn:microsoft.com/office/officeart/2018/2/layout/IconCircleList"/>
    <dgm:cxn modelId="{D5C5B1A0-01FB-4E7C-9DD3-FEE86209B0FA}" type="presParOf" srcId="{E8822645-500E-4377-A91F-B1BDA61A63EA}" destId="{CE0933E1-AF93-49F9-9017-A4EF1AF06EEC}" srcOrd="0" destOrd="0" presId="urn:microsoft.com/office/officeart/2018/2/layout/IconCircleList"/>
    <dgm:cxn modelId="{195500C4-CB44-4E84-BE1C-D72066E145FF}" type="presParOf" srcId="{E8822645-500E-4377-A91F-B1BDA61A63EA}" destId="{47B39DD1-B2D7-4FB9-816B-51D93DB9F83E}" srcOrd="1" destOrd="0" presId="urn:microsoft.com/office/officeart/2018/2/layout/IconCircleList"/>
    <dgm:cxn modelId="{ECDED8A0-92AD-4CDA-B8B0-B413F438A842}" type="presParOf" srcId="{E8822645-500E-4377-A91F-B1BDA61A63EA}" destId="{44ACF73C-B94B-4F7B-896B-8114A08635AF}" srcOrd="2" destOrd="0" presId="urn:microsoft.com/office/officeart/2018/2/layout/IconCircleList"/>
    <dgm:cxn modelId="{92CC465B-94A4-4A61-84E9-D1CAE0A281F9}" type="presParOf" srcId="{E8822645-500E-4377-A91F-B1BDA61A63EA}" destId="{A10DD58F-3241-4D27-AEE7-1CBFC59A13AB}" srcOrd="3" destOrd="0" presId="urn:microsoft.com/office/officeart/2018/2/layout/IconCircleList"/>
    <dgm:cxn modelId="{A4B5C77F-29CA-4934-B93C-ABA1BF0B1676}" type="presParOf" srcId="{88B08E80-3A3D-4456-B336-A5073F0D0978}" destId="{EBAB3C8D-F773-4495-B174-CAB77AE8FBEE}" srcOrd="3" destOrd="0" presId="urn:microsoft.com/office/officeart/2018/2/layout/IconCircleList"/>
    <dgm:cxn modelId="{E555B58B-BEFB-40C6-AE5E-14C118500BB9}" type="presParOf" srcId="{88B08E80-3A3D-4456-B336-A5073F0D0978}" destId="{3C3C0219-BB0A-4FE1-958E-7A793D6578D1}" srcOrd="4" destOrd="0" presId="urn:microsoft.com/office/officeart/2018/2/layout/IconCircleList"/>
    <dgm:cxn modelId="{B0A6D255-AF24-4184-B565-6E50FC7EC4D2}" type="presParOf" srcId="{3C3C0219-BB0A-4FE1-958E-7A793D6578D1}" destId="{4229814A-90E0-46A5-8A34-5E0102A43D55}" srcOrd="0" destOrd="0" presId="urn:microsoft.com/office/officeart/2018/2/layout/IconCircleList"/>
    <dgm:cxn modelId="{9ED3B565-EB4E-4E27-9E8D-7586DBB8565C}" type="presParOf" srcId="{3C3C0219-BB0A-4FE1-958E-7A793D6578D1}" destId="{B52096B8-CD21-4D59-8946-2753EF861536}" srcOrd="1" destOrd="0" presId="urn:microsoft.com/office/officeart/2018/2/layout/IconCircleList"/>
    <dgm:cxn modelId="{357CC1AD-13D3-4005-8AC3-5F5664424B30}" type="presParOf" srcId="{3C3C0219-BB0A-4FE1-958E-7A793D6578D1}" destId="{DE56A340-C646-4B4B-8B6B-247AE516E8BC}" srcOrd="2" destOrd="0" presId="urn:microsoft.com/office/officeart/2018/2/layout/IconCircleList"/>
    <dgm:cxn modelId="{08C97121-C14F-4F6A-9E01-D51C6978B18A}" type="presParOf" srcId="{3C3C0219-BB0A-4FE1-958E-7A793D6578D1}" destId="{2E196A82-3C29-447E-B8E3-9F0AFB71F88C}" srcOrd="3" destOrd="0" presId="urn:microsoft.com/office/officeart/2018/2/layout/IconCircleList"/>
    <dgm:cxn modelId="{B88A263B-9382-44FE-A257-BD43861C81E2}" type="presParOf" srcId="{88B08E80-3A3D-4456-B336-A5073F0D0978}" destId="{DE8B9B3F-0C11-4683-8019-695C93E747A1}" srcOrd="5" destOrd="0" presId="urn:microsoft.com/office/officeart/2018/2/layout/IconCircleList"/>
    <dgm:cxn modelId="{A2B2EB00-6241-4C4C-8B3E-CED7537B9E78}" type="presParOf" srcId="{88B08E80-3A3D-4456-B336-A5073F0D0978}" destId="{E8611BFD-237D-4434-A244-778B516F8A82}" srcOrd="6" destOrd="0" presId="urn:microsoft.com/office/officeart/2018/2/layout/IconCircleList"/>
    <dgm:cxn modelId="{D521FBA2-2395-4735-AD82-605D6A98C630}" type="presParOf" srcId="{E8611BFD-237D-4434-A244-778B516F8A82}" destId="{F7735494-551D-4D34-A79E-8E614A09B5FA}" srcOrd="0" destOrd="0" presId="urn:microsoft.com/office/officeart/2018/2/layout/IconCircleList"/>
    <dgm:cxn modelId="{738BE529-3C3E-47CE-BC5D-D8BE4C791727}" type="presParOf" srcId="{E8611BFD-237D-4434-A244-778B516F8A82}" destId="{1909C027-502B-45C0-A353-C6C4D2D17094}" srcOrd="1" destOrd="0" presId="urn:microsoft.com/office/officeart/2018/2/layout/IconCircleList"/>
    <dgm:cxn modelId="{B3D315F1-A7DF-4FC7-839F-64438856AA0E}" type="presParOf" srcId="{E8611BFD-237D-4434-A244-778B516F8A82}" destId="{B630FEE5-C79C-4578-B565-8BE3727B344D}" srcOrd="2" destOrd="0" presId="urn:microsoft.com/office/officeart/2018/2/layout/IconCircleList"/>
    <dgm:cxn modelId="{60F97892-0E68-4019-A6BE-D4366335E035}" type="presParOf" srcId="{E8611BFD-237D-4434-A244-778B516F8A82}" destId="{42AABDA9-DBFA-4B65-BB1B-420D43714A9E}" srcOrd="3" destOrd="0" presId="urn:microsoft.com/office/officeart/2018/2/layout/IconCircleList"/>
    <dgm:cxn modelId="{F55E1D13-6414-48CE-A99F-41011B98D096}" type="presParOf" srcId="{88B08E80-3A3D-4456-B336-A5073F0D0978}" destId="{C7ECA0CA-E585-4612-9B9F-2C20613F72FA}" srcOrd="7" destOrd="0" presId="urn:microsoft.com/office/officeart/2018/2/layout/IconCircleList"/>
    <dgm:cxn modelId="{A40CB504-92BF-4BB3-AB2C-3D0B70E18408}" type="presParOf" srcId="{88B08E80-3A3D-4456-B336-A5073F0D0978}" destId="{A18CBC6A-5248-4E35-B8C2-218C53C72F23}" srcOrd="8" destOrd="0" presId="urn:microsoft.com/office/officeart/2018/2/layout/IconCircleList"/>
    <dgm:cxn modelId="{DBA346EE-4D1B-4630-B317-E40FDE35145B}" type="presParOf" srcId="{A18CBC6A-5248-4E35-B8C2-218C53C72F23}" destId="{EAAAC4F0-B73A-47C3-83C5-617D4E53125B}" srcOrd="0" destOrd="0" presId="urn:microsoft.com/office/officeart/2018/2/layout/IconCircleList"/>
    <dgm:cxn modelId="{9D425FC3-62DA-440B-8E8D-256B52F6CB20}" type="presParOf" srcId="{A18CBC6A-5248-4E35-B8C2-218C53C72F23}" destId="{3221A4FA-518E-4112-BE22-AA8CE08D9340}" srcOrd="1" destOrd="0" presId="urn:microsoft.com/office/officeart/2018/2/layout/IconCircleList"/>
    <dgm:cxn modelId="{CD833C73-A90D-47AF-A87E-93D66670FF4D}" type="presParOf" srcId="{A18CBC6A-5248-4E35-B8C2-218C53C72F23}" destId="{FDBCE243-98FB-44B0-A6DC-ED7B896D34A9}" srcOrd="2" destOrd="0" presId="urn:microsoft.com/office/officeart/2018/2/layout/IconCircleList"/>
    <dgm:cxn modelId="{8428772F-3099-465A-8F62-AD1487D87635}" type="presParOf" srcId="{A18CBC6A-5248-4E35-B8C2-218C53C72F23}" destId="{078FE009-A247-4D7F-BF72-6C72180E50EC}" srcOrd="3" destOrd="0" presId="urn:microsoft.com/office/officeart/2018/2/layout/IconCircleList"/>
    <dgm:cxn modelId="{BADC2591-1163-4ED6-BB45-F4E286875D36}" type="presParOf" srcId="{88B08E80-3A3D-4456-B336-A5073F0D0978}" destId="{EE37D5A6-32D7-4B41-A58C-2FB3EA1BE761}" srcOrd="9" destOrd="0" presId="urn:microsoft.com/office/officeart/2018/2/layout/IconCircleList"/>
    <dgm:cxn modelId="{813739E2-13B3-432F-B14A-DEB0898934E8}" type="presParOf" srcId="{88B08E80-3A3D-4456-B336-A5073F0D0978}" destId="{A5A2F4AD-5F43-47C7-BD54-CA4C9869A98E}" srcOrd="10" destOrd="0" presId="urn:microsoft.com/office/officeart/2018/2/layout/IconCircleList"/>
    <dgm:cxn modelId="{34C819A2-3CAC-45A6-93CA-BA5411ABA230}" type="presParOf" srcId="{A5A2F4AD-5F43-47C7-BD54-CA4C9869A98E}" destId="{1049FAD4-4317-4B35-971B-F1E17DB3AEF3}" srcOrd="0" destOrd="0" presId="urn:microsoft.com/office/officeart/2018/2/layout/IconCircleList"/>
    <dgm:cxn modelId="{29099992-4446-4059-9BA8-3051B7246B5A}" type="presParOf" srcId="{A5A2F4AD-5F43-47C7-BD54-CA4C9869A98E}" destId="{BF432ABB-A9BA-4269-A1C5-00161F3B23CC}" srcOrd="1" destOrd="0" presId="urn:microsoft.com/office/officeart/2018/2/layout/IconCircleList"/>
    <dgm:cxn modelId="{CFC47BDC-A3B0-42EA-B352-8B5501F7A95E}" type="presParOf" srcId="{A5A2F4AD-5F43-47C7-BD54-CA4C9869A98E}" destId="{EA747893-7351-4C0C-AEC0-C8C9CC1021D3}" srcOrd="2" destOrd="0" presId="urn:microsoft.com/office/officeart/2018/2/layout/IconCircleList"/>
    <dgm:cxn modelId="{38767814-44C2-4E10-86CD-6B6BDAC38AB4}" type="presParOf" srcId="{A5A2F4AD-5F43-47C7-BD54-CA4C9869A98E}" destId="{6BB2B5A8-7681-44BF-92F9-6B1FA8401A2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416DC8-6760-4F72-A703-C753A274517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B0F064-DC3C-4534-958F-F2189BCBC9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Debe de ser una pioridad, pues no podemos realizar, los tramites de los Clientes, sin su firma Electronica.  </a:t>
          </a:r>
          <a:endParaRPr lang="en-US" dirty="0"/>
        </a:p>
      </dgm:t>
    </dgm:pt>
    <dgm:pt modelId="{209BAB72-17D6-4FE0-9F27-04AC3214E7E2}" type="parTrans" cxnId="{2C9CDDD0-3CB4-4A79-854A-590F86130DA0}">
      <dgm:prSet/>
      <dgm:spPr/>
      <dgm:t>
        <a:bodyPr/>
        <a:lstStyle/>
        <a:p>
          <a:endParaRPr lang="en-US"/>
        </a:p>
      </dgm:t>
    </dgm:pt>
    <dgm:pt modelId="{E532773E-3A0A-4054-A3CA-AE3124B8F3E5}" type="sibTrans" cxnId="{2C9CDDD0-3CB4-4A79-854A-590F86130DA0}">
      <dgm:prSet/>
      <dgm:spPr/>
      <dgm:t>
        <a:bodyPr/>
        <a:lstStyle/>
        <a:p>
          <a:endParaRPr lang="en-US"/>
        </a:p>
      </dgm:t>
    </dgm:pt>
    <dgm:pt modelId="{7628FF97-EC30-4114-86BB-6118D53DC4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Pues todos los entornos de la Administración exigen el uso de Firma Electronica.</a:t>
          </a:r>
          <a:endParaRPr lang="en-US" dirty="0"/>
        </a:p>
      </dgm:t>
    </dgm:pt>
    <dgm:pt modelId="{1321A10C-89AB-4D78-ACD4-DC42AE03CFC4}" type="parTrans" cxnId="{20CB2B45-FCA8-417E-BDFC-0BBFD7306DF7}">
      <dgm:prSet/>
      <dgm:spPr/>
      <dgm:t>
        <a:bodyPr/>
        <a:lstStyle/>
        <a:p>
          <a:endParaRPr lang="en-US"/>
        </a:p>
      </dgm:t>
    </dgm:pt>
    <dgm:pt modelId="{319618E3-8594-46C8-B19A-B87A6D010ABC}" type="sibTrans" cxnId="{20CB2B45-FCA8-417E-BDFC-0BBFD7306DF7}">
      <dgm:prSet/>
      <dgm:spPr/>
      <dgm:t>
        <a:bodyPr/>
        <a:lstStyle/>
        <a:p>
          <a:endParaRPr lang="en-US"/>
        </a:p>
      </dgm:t>
    </dgm:pt>
    <dgm:pt modelId="{28FA22CF-5364-4A90-97AB-EDFA71F688DE}" type="pres">
      <dgm:prSet presAssocID="{68416DC8-6760-4F72-A703-C753A2745179}" presName="root" presStyleCnt="0">
        <dgm:presLayoutVars>
          <dgm:dir/>
          <dgm:resizeHandles val="exact"/>
        </dgm:presLayoutVars>
      </dgm:prSet>
      <dgm:spPr/>
    </dgm:pt>
    <dgm:pt modelId="{FC43FA90-A0A4-40C1-AD68-CBB0D5C513ED}" type="pres">
      <dgm:prSet presAssocID="{E7B0F064-DC3C-4534-958F-F2189BCBC9E9}" presName="compNode" presStyleCnt="0"/>
      <dgm:spPr/>
    </dgm:pt>
    <dgm:pt modelId="{99CAD19C-FC9B-40F7-82D6-AF147A68995F}" type="pres">
      <dgm:prSet presAssocID="{E7B0F064-DC3C-4534-958F-F2189BCBC9E9}" presName="bgRect" presStyleLbl="bgShp" presStyleIdx="0" presStyleCnt="2" custLinFactNeighborX="-501" custLinFactNeighborY="-8542"/>
      <dgm:spPr/>
    </dgm:pt>
    <dgm:pt modelId="{C9676CD2-DDFD-42EE-A359-45190BBCE505}" type="pres">
      <dgm:prSet presAssocID="{E7B0F064-DC3C-4534-958F-F2189BCBC9E9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B172229E-259A-4165-801C-97E06194A93A}" type="pres">
      <dgm:prSet presAssocID="{E7B0F064-DC3C-4534-958F-F2189BCBC9E9}" presName="spaceRect" presStyleCnt="0"/>
      <dgm:spPr/>
    </dgm:pt>
    <dgm:pt modelId="{CAA8E97F-6DFA-418C-A102-5070426EFD9A}" type="pres">
      <dgm:prSet presAssocID="{E7B0F064-DC3C-4534-958F-F2189BCBC9E9}" presName="parTx" presStyleLbl="revTx" presStyleIdx="0" presStyleCnt="2" custLinFactNeighborX="326" custLinFactNeighborY="-8908">
        <dgm:presLayoutVars>
          <dgm:chMax val="0"/>
          <dgm:chPref val="0"/>
        </dgm:presLayoutVars>
      </dgm:prSet>
      <dgm:spPr/>
    </dgm:pt>
    <dgm:pt modelId="{D8A3BD6C-1DA7-49EC-9971-AFC0EADD09A0}" type="pres">
      <dgm:prSet presAssocID="{E532773E-3A0A-4054-A3CA-AE3124B8F3E5}" presName="sibTrans" presStyleCnt="0"/>
      <dgm:spPr/>
    </dgm:pt>
    <dgm:pt modelId="{8BA6FCC1-9444-4B63-84D5-4437F4E0C10E}" type="pres">
      <dgm:prSet presAssocID="{7628FF97-EC30-4114-86BB-6118D53DC479}" presName="compNode" presStyleCnt="0"/>
      <dgm:spPr/>
    </dgm:pt>
    <dgm:pt modelId="{9C230997-301E-42E0-AA26-A84AA8AE55D9}" type="pres">
      <dgm:prSet presAssocID="{7628FF97-EC30-4114-86BB-6118D53DC479}" presName="bgRect" presStyleLbl="bgShp" presStyleIdx="1" presStyleCnt="2"/>
      <dgm:spPr/>
    </dgm:pt>
    <dgm:pt modelId="{CA213282-0156-404F-BB5A-3911255F88F9}" type="pres">
      <dgm:prSet presAssocID="{7628FF97-EC30-4114-86BB-6118D53DC479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4AACF0FA-E9EB-4B7C-89CF-64231EF6D842}" type="pres">
      <dgm:prSet presAssocID="{7628FF97-EC30-4114-86BB-6118D53DC479}" presName="spaceRect" presStyleCnt="0"/>
      <dgm:spPr/>
    </dgm:pt>
    <dgm:pt modelId="{B3DA03F7-A240-4AFD-B756-BF4E1DB32A37}" type="pres">
      <dgm:prSet presAssocID="{7628FF97-EC30-4114-86BB-6118D53DC47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0CB2B45-FCA8-417E-BDFC-0BBFD7306DF7}" srcId="{68416DC8-6760-4F72-A703-C753A2745179}" destId="{7628FF97-EC30-4114-86BB-6118D53DC479}" srcOrd="1" destOrd="0" parTransId="{1321A10C-89AB-4D78-ACD4-DC42AE03CFC4}" sibTransId="{319618E3-8594-46C8-B19A-B87A6D010ABC}"/>
    <dgm:cxn modelId="{2397958F-108B-4A0C-9F41-C0F5F0336FD1}" type="presOf" srcId="{7628FF97-EC30-4114-86BB-6118D53DC479}" destId="{B3DA03F7-A240-4AFD-B756-BF4E1DB32A37}" srcOrd="0" destOrd="0" presId="urn:microsoft.com/office/officeart/2018/2/layout/IconVerticalSolidList"/>
    <dgm:cxn modelId="{DCBC23C9-292D-448D-97E1-61111D316785}" type="presOf" srcId="{68416DC8-6760-4F72-A703-C753A2745179}" destId="{28FA22CF-5364-4A90-97AB-EDFA71F688DE}" srcOrd="0" destOrd="0" presId="urn:microsoft.com/office/officeart/2018/2/layout/IconVerticalSolidList"/>
    <dgm:cxn modelId="{2C9CDDD0-3CB4-4A79-854A-590F86130DA0}" srcId="{68416DC8-6760-4F72-A703-C753A2745179}" destId="{E7B0F064-DC3C-4534-958F-F2189BCBC9E9}" srcOrd="0" destOrd="0" parTransId="{209BAB72-17D6-4FE0-9F27-04AC3214E7E2}" sibTransId="{E532773E-3A0A-4054-A3CA-AE3124B8F3E5}"/>
    <dgm:cxn modelId="{EB04DCD9-D3CD-464E-BD6C-D534BFDB7E8A}" type="presOf" srcId="{E7B0F064-DC3C-4534-958F-F2189BCBC9E9}" destId="{CAA8E97F-6DFA-418C-A102-5070426EFD9A}" srcOrd="0" destOrd="0" presId="urn:microsoft.com/office/officeart/2018/2/layout/IconVerticalSolidList"/>
    <dgm:cxn modelId="{722AC8E1-575F-4A70-9D48-2DB01BAD4C83}" type="presParOf" srcId="{28FA22CF-5364-4A90-97AB-EDFA71F688DE}" destId="{FC43FA90-A0A4-40C1-AD68-CBB0D5C513ED}" srcOrd="0" destOrd="0" presId="urn:microsoft.com/office/officeart/2018/2/layout/IconVerticalSolidList"/>
    <dgm:cxn modelId="{44A71293-7D2F-4610-8382-EE9FC97C988A}" type="presParOf" srcId="{FC43FA90-A0A4-40C1-AD68-CBB0D5C513ED}" destId="{99CAD19C-FC9B-40F7-82D6-AF147A68995F}" srcOrd="0" destOrd="0" presId="urn:microsoft.com/office/officeart/2018/2/layout/IconVerticalSolidList"/>
    <dgm:cxn modelId="{ECE153D9-2777-4E23-B4DC-4CBA839F382D}" type="presParOf" srcId="{FC43FA90-A0A4-40C1-AD68-CBB0D5C513ED}" destId="{C9676CD2-DDFD-42EE-A359-45190BBCE505}" srcOrd="1" destOrd="0" presId="urn:microsoft.com/office/officeart/2018/2/layout/IconVerticalSolidList"/>
    <dgm:cxn modelId="{404FDDBA-D864-4024-AB3A-54BE5BB4C5EB}" type="presParOf" srcId="{FC43FA90-A0A4-40C1-AD68-CBB0D5C513ED}" destId="{B172229E-259A-4165-801C-97E06194A93A}" srcOrd="2" destOrd="0" presId="urn:microsoft.com/office/officeart/2018/2/layout/IconVerticalSolidList"/>
    <dgm:cxn modelId="{4335E171-A113-4B64-AB8C-90ED9007482B}" type="presParOf" srcId="{FC43FA90-A0A4-40C1-AD68-CBB0D5C513ED}" destId="{CAA8E97F-6DFA-418C-A102-5070426EFD9A}" srcOrd="3" destOrd="0" presId="urn:microsoft.com/office/officeart/2018/2/layout/IconVerticalSolidList"/>
    <dgm:cxn modelId="{B592D46C-B20B-4B8F-AD2E-C9522FE7D1A3}" type="presParOf" srcId="{28FA22CF-5364-4A90-97AB-EDFA71F688DE}" destId="{D8A3BD6C-1DA7-49EC-9971-AFC0EADD09A0}" srcOrd="1" destOrd="0" presId="urn:microsoft.com/office/officeart/2018/2/layout/IconVerticalSolidList"/>
    <dgm:cxn modelId="{F7919BEA-0C5B-4439-9B27-28CA70F65251}" type="presParOf" srcId="{28FA22CF-5364-4A90-97AB-EDFA71F688DE}" destId="{8BA6FCC1-9444-4B63-84D5-4437F4E0C10E}" srcOrd="2" destOrd="0" presId="urn:microsoft.com/office/officeart/2018/2/layout/IconVerticalSolidList"/>
    <dgm:cxn modelId="{660BFD12-AB1F-4446-9706-B0CC9EEEB426}" type="presParOf" srcId="{8BA6FCC1-9444-4B63-84D5-4437F4E0C10E}" destId="{9C230997-301E-42E0-AA26-A84AA8AE55D9}" srcOrd="0" destOrd="0" presId="urn:microsoft.com/office/officeart/2018/2/layout/IconVerticalSolidList"/>
    <dgm:cxn modelId="{2E3F08E9-11B5-4531-BE8F-FF139371E42D}" type="presParOf" srcId="{8BA6FCC1-9444-4B63-84D5-4437F4E0C10E}" destId="{CA213282-0156-404F-BB5A-3911255F88F9}" srcOrd="1" destOrd="0" presId="urn:microsoft.com/office/officeart/2018/2/layout/IconVerticalSolidList"/>
    <dgm:cxn modelId="{AD47C754-B699-4C8A-8B47-A2A33F8AE94B}" type="presParOf" srcId="{8BA6FCC1-9444-4B63-84D5-4437F4E0C10E}" destId="{4AACF0FA-E9EB-4B7C-89CF-64231EF6D842}" srcOrd="2" destOrd="0" presId="urn:microsoft.com/office/officeart/2018/2/layout/IconVerticalSolidList"/>
    <dgm:cxn modelId="{CA4BF9EF-B8A4-43A2-AFB1-7D1E72EA9812}" type="presParOf" srcId="{8BA6FCC1-9444-4B63-84D5-4437F4E0C10E}" destId="{B3DA03F7-A240-4AFD-B756-BF4E1DB32A3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58C3F-2D70-4762-8021-45F7DA59CF6A}">
      <dsp:nvSpPr>
        <dsp:cNvPr id="0" name=""/>
        <dsp:cNvSpPr/>
      </dsp:nvSpPr>
      <dsp:spPr>
        <a:xfrm>
          <a:off x="2808155" y="159897"/>
          <a:ext cx="1519509" cy="15195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D9E34A-1EF2-49E7-AA19-7B92E68B4999}">
      <dsp:nvSpPr>
        <dsp:cNvPr id="0" name=""/>
        <dsp:cNvSpPr/>
      </dsp:nvSpPr>
      <dsp:spPr>
        <a:xfrm>
          <a:off x="3127253" y="478994"/>
          <a:ext cx="881315" cy="881315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762C2-D65E-4950-BA07-FE746BF5EA51}">
      <dsp:nvSpPr>
        <dsp:cNvPr id="0" name=""/>
        <dsp:cNvSpPr/>
      </dsp:nvSpPr>
      <dsp:spPr>
        <a:xfrm>
          <a:off x="4653275" y="159897"/>
          <a:ext cx="3581701" cy="1519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Es normal que tengamos y administremos, Certificados de Firma Electronica de nuestros clientes.</a:t>
          </a:r>
        </a:p>
      </dsp:txBody>
      <dsp:txXfrm>
        <a:off x="4653275" y="159897"/>
        <a:ext cx="3581701" cy="1519509"/>
      </dsp:txXfrm>
    </dsp:sp>
    <dsp:sp modelId="{CE0933E1-AF93-49F9-9017-A4EF1AF06EEC}">
      <dsp:nvSpPr>
        <dsp:cNvPr id="0" name=""/>
        <dsp:cNvSpPr/>
      </dsp:nvSpPr>
      <dsp:spPr>
        <a:xfrm>
          <a:off x="8859061" y="159897"/>
          <a:ext cx="1519509" cy="15195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B39DD1-B2D7-4FB9-816B-51D93DB9F83E}">
      <dsp:nvSpPr>
        <dsp:cNvPr id="0" name=""/>
        <dsp:cNvSpPr/>
      </dsp:nvSpPr>
      <dsp:spPr>
        <a:xfrm>
          <a:off x="9178158" y="478994"/>
          <a:ext cx="881315" cy="881315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DD58F-3241-4D27-AEE7-1CBFC59A13AB}">
      <dsp:nvSpPr>
        <dsp:cNvPr id="0" name=""/>
        <dsp:cNvSpPr/>
      </dsp:nvSpPr>
      <dsp:spPr>
        <a:xfrm>
          <a:off x="10704180" y="159897"/>
          <a:ext cx="3581701" cy="1519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Por lo cual los tenemos en los equipos del Despacho, para realizar las gestiones de los clientes</a:t>
          </a:r>
          <a:r>
            <a:rPr lang="en-US" sz="2800" kern="1200" dirty="0">
              <a:solidFill>
                <a:schemeClr val="bg1"/>
              </a:solidFill>
            </a:rPr>
            <a:t>.</a:t>
          </a:r>
        </a:p>
      </dsp:txBody>
      <dsp:txXfrm>
        <a:off x="10704180" y="159897"/>
        <a:ext cx="3581701" cy="1519509"/>
      </dsp:txXfrm>
    </dsp:sp>
    <dsp:sp modelId="{4229814A-90E0-46A5-8A34-5E0102A43D55}">
      <dsp:nvSpPr>
        <dsp:cNvPr id="0" name=""/>
        <dsp:cNvSpPr/>
      </dsp:nvSpPr>
      <dsp:spPr>
        <a:xfrm>
          <a:off x="2808155" y="2935945"/>
          <a:ext cx="1519509" cy="15195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2096B8-CD21-4D59-8946-2753EF861536}">
      <dsp:nvSpPr>
        <dsp:cNvPr id="0" name=""/>
        <dsp:cNvSpPr/>
      </dsp:nvSpPr>
      <dsp:spPr>
        <a:xfrm>
          <a:off x="3127253" y="3255042"/>
          <a:ext cx="881315" cy="88131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196A82-3C29-447E-B8E3-9F0AFB71F88C}">
      <dsp:nvSpPr>
        <dsp:cNvPr id="0" name=""/>
        <dsp:cNvSpPr/>
      </dsp:nvSpPr>
      <dsp:spPr>
        <a:xfrm>
          <a:off x="4653275" y="2935945"/>
          <a:ext cx="3581701" cy="1519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Un certificado de Firma, es un </a:t>
          </a:r>
          <a:r>
            <a:rPr lang="en-US" sz="2000" kern="1200" dirty="0" err="1">
              <a:solidFill>
                <a:schemeClr val="bg1"/>
              </a:solidFill>
            </a:rPr>
            <a:t>poder</a:t>
          </a:r>
          <a:r>
            <a:rPr lang="en-US" sz="2000" kern="1200" dirty="0">
              <a:solidFill>
                <a:schemeClr val="bg1"/>
              </a:solidFill>
            </a:rPr>
            <a:t> de </a:t>
          </a:r>
          <a:r>
            <a:rPr lang="en-US" sz="2000" kern="1200" dirty="0" err="1">
              <a:solidFill>
                <a:schemeClr val="bg1"/>
              </a:solidFill>
            </a:rPr>
            <a:t>ruina</a:t>
          </a:r>
          <a:r>
            <a:rPr lang="en-US" sz="2000" kern="1200" dirty="0">
              <a:solidFill>
                <a:schemeClr val="bg1"/>
              </a:solidFill>
            </a:rPr>
            <a:t> en </a:t>
          </a:r>
          <a:r>
            <a:rPr lang="en-US" sz="2000" kern="1200" dirty="0" err="1">
              <a:solidFill>
                <a:schemeClr val="bg1"/>
              </a:solidFill>
            </a:rPr>
            <a:t>formato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elctrónico</a:t>
          </a:r>
          <a:r>
            <a:rPr lang="en-US" sz="2000" kern="1200" dirty="0">
              <a:solidFill>
                <a:schemeClr val="bg1"/>
              </a:solidFill>
            </a:rPr>
            <a:t>, pues </a:t>
          </a:r>
          <a:r>
            <a:rPr lang="en-US" sz="2000" kern="1200" dirty="0" err="1">
              <a:solidFill>
                <a:schemeClr val="bg1"/>
              </a:solidFill>
            </a:rPr>
            <a:t>permite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firmar</a:t>
          </a:r>
          <a:r>
            <a:rPr lang="en-US" sz="2000" kern="1200" dirty="0">
              <a:solidFill>
                <a:schemeClr val="bg1"/>
              </a:solidFill>
            </a:rPr>
            <a:t> y </a:t>
          </a:r>
          <a:r>
            <a:rPr lang="en-US" sz="2000" kern="1200" dirty="0" err="1">
              <a:solidFill>
                <a:schemeClr val="bg1"/>
              </a:solidFill>
            </a:rPr>
            <a:t>autorizar</a:t>
          </a:r>
          <a:r>
            <a:rPr lang="en-US" sz="2000" kern="1200" dirty="0">
              <a:solidFill>
                <a:schemeClr val="bg1"/>
              </a:solidFill>
            </a:rPr>
            <a:t> todo </a:t>
          </a:r>
          <a:r>
            <a:rPr lang="en-US" sz="2000" kern="1200" dirty="0" err="1">
              <a:solidFill>
                <a:schemeClr val="bg1"/>
              </a:solidFill>
            </a:rPr>
            <a:t>tipo</a:t>
          </a:r>
          <a:r>
            <a:rPr lang="en-US" sz="2000" kern="1200" dirty="0">
              <a:solidFill>
                <a:schemeClr val="bg1"/>
              </a:solidFill>
            </a:rPr>
            <a:t> de </a:t>
          </a:r>
          <a:r>
            <a:rPr lang="en-US" sz="2000" kern="1200" dirty="0" err="1">
              <a:solidFill>
                <a:schemeClr val="bg1"/>
              </a:solidFill>
            </a:rPr>
            <a:t>operaciones</a:t>
          </a:r>
          <a:r>
            <a:rPr lang="en-US" sz="2000" kern="1200" dirty="0">
              <a:solidFill>
                <a:schemeClr val="bg1"/>
              </a:solidFill>
            </a:rPr>
            <a:t> (</a:t>
          </a:r>
          <a:r>
            <a:rPr lang="en-US" sz="2000" kern="1200" dirty="0" err="1">
              <a:solidFill>
                <a:schemeClr val="bg1"/>
              </a:solidFill>
            </a:rPr>
            <a:t>contratos</a:t>
          </a:r>
          <a:r>
            <a:rPr lang="en-US" sz="2000" kern="1200" dirty="0">
              <a:solidFill>
                <a:schemeClr val="bg1"/>
              </a:solidFill>
            </a:rPr>
            <a:t>, </a:t>
          </a:r>
          <a:r>
            <a:rPr lang="en-US" sz="2000" kern="1200" dirty="0" err="1">
              <a:solidFill>
                <a:schemeClr val="bg1"/>
              </a:solidFill>
            </a:rPr>
            <a:t>creditos</a:t>
          </a:r>
          <a:r>
            <a:rPr lang="en-US" sz="2000" kern="1200" dirty="0">
              <a:solidFill>
                <a:schemeClr val="bg1"/>
              </a:solidFill>
            </a:rPr>
            <a:t>, </a:t>
          </a:r>
          <a:r>
            <a:rPr lang="en-US" sz="2000" kern="1200" dirty="0" err="1">
              <a:solidFill>
                <a:schemeClr val="bg1"/>
              </a:solidFill>
            </a:rPr>
            <a:t>documentos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etc</a:t>
          </a:r>
          <a:r>
            <a:rPr lang="en-US" sz="2000" kern="1200" dirty="0">
              <a:solidFill>
                <a:schemeClr val="bg1"/>
              </a:solidFill>
            </a:rPr>
            <a:t>) que </a:t>
          </a:r>
          <a:r>
            <a:rPr lang="en-US" sz="2000" kern="1200" dirty="0" err="1">
              <a:solidFill>
                <a:schemeClr val="bg1"/>
              </a:solidFill>
            </a:rPr>
            <a:t>vinculan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legalmente</a:t>
          </a:r>
          <a:r>
            <a:rPr lang="en-US" sz="2000" kern="1200" dirty="0">
              <a:solidFill>
                <a:schemeClr val="bg1"/>
              </a:solidFill>
            </a:rPr>
            <a:t> a al titular del Certificado, con plena </a:t>
          </a:r>
          <a:r>
            <a:rPr lang="en-US" sz="2000" kern="1200" dirty="0" err="1">
              <a:solidFill>
                <a:schemeClr val="bg1"/>
              </a:solidFill>
            </a:rPr>
            <a:t>validez</a:t>
          </a:r>
          <a:r>
            <a:rPr lang="en-US" sz="2000" kern="1200" dirty="0">
              <a:solidFill>
                <a:schemeClr val="bg1"/>
              </a:solidFill>
            </a:rPr>
            <a:t> legal y </a:t>
          </a:r>
          <a:r>
            <a:rPr lang="en-US" sz="2000" kern="1200" dirty="0" err="1">
              <a:solidFill>
                <a:schemeClr val="bg1"/>
              </a:solidFill>
            </a:rPr>
            <a:t>responsabilidad</a:t>
          </a:r>
          <a:r>
            <a:rPr lang="en-US" sz="2000" kern="1200" dirty="0">
              <a:solidFill>
                <a:schemeClr val="bg1"/>
              </a:solidFill>
            </a:rPr>
            <a:t> de lo </a:t>
          </a:r>
          <a:r>
            <a:rPr lang="en-US" sz="2000" kern="1200" dirty="0" err="1">
              <a:solidFill>
                <a:schemeClr val="bg1"/>
              </a:solidFill>
            </a:rPr>
            <a:t>firmado</a:t>
          </a:r>
          <a:r>
            <a:rPr lang="en-US" sz="2000" kern="1200" dirty="0">
              <a:solidFill>
                <a:schemeClr val="bg1"/>
              </a:solidFill>
            </a:rPr>
            <a:t>.</a:t>
          </a:r>
        </a:p>
      </dsp:txBody>
      <dsp:txXfrm>
        <a:off x="4653275" y="2935945"/>
        <a:ext cx="3581701" cy="1519509"/>
      </dsp:txXfrm>
    </dsp:sp>
    <dsp:sp modelId="{F7735494-551D-4D34-A79E-8E614A09B5FA}">
      <dsp:nvSpPr>
        <dsp:cNvPr id="0" name=""/>
        <dsp:cNvSpPr/>
      </dsp:nvSpPr>
      <dsp:spPr>
        <a:xfrm>
          <a:off x="8859061" y="2935945"/>
          <a:ext cx="1519509" cy="15195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09C027-502B-45C0-A353-C6C4D2D17094}">
      <dsp:nvSpPr>
        <dsp:cNvPr id="0" name=""/>
        <dsp:cNvSpPr/>
      </dsp:nvSpPr>
      <dsp:spPr>
        <a:xfrm>
          <a:off x="9178158" y="3255042"/>
          <a:ext cx="881315" cy="88131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ABDA9-DBFA-4B65-BB1B-420D43714A9E}">
      <dsp:nvSpPr>
        <dsp:cNvPr id="0" name=""/>
        <dsp:cNvSpPr/>
      </dsp:nvSpPr>
      <dsp:spPr>
        <a:xfrm>
          <a:off x="10704180" y="2935945"/>
          <a:ext cx="3581701" cy="1519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Por lo tanto, es </a:t>
          </a:r>
          <a:r>
            <a:rPr lang="en-US" sz="2400" kern="1200" dirty="0" err="1">
              <a:solidFill>
                <a:schemeClr val="bg1"/>
              </a:solidFill>
            </a:rPr>
            <a:t>evidente</a:t>
          </a:r>
          <a:r>
            <a:rPr lang="en-US" sz="2400" kern="1200" dirty="0">
              <a:solidFill>
                <a:schemeClr val="bg1"/>
              </a:solidFill>
            </a:rPr>
            <a:t> que </a:t>
          </a:r>
          <a:r>
            <a:rPr lang="en-US" sz="2400" kern="1200" dirty="0" err="1">
              <a:solidFill>
                <a:schemeClr val="bg1"/>
              </a:solidFill>
            </a:rPr>
            <a:t>debemos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custodiar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estos</a:t>
          </a:r>
          <a:r>
            <a:rPr lang="en-US" sz="2400" kern="1200" dirty="0">
              <a:solidFill>
                <a:schemeClr val="bg1"/>
              </a:solidFill>
            </a:rPr>
            <a:t> Certificados de Firma, con la maxima seguridad,  pues </a:t>
          </a:r>
          <a:r>
            <a:rPr lang="en-US" sz="2400" kern="1200" dirty="0" err="1">
              <a:solidFill>
                <a:schemeClr val="bg1"/>
              </a:solidFill>
            </a:rPr>
            <a:t>responderemos</a:t>
          </a:r>
          <a:r>
            <a:rPr lang="en-US" sz="2400" kern="1200" dirty="0">
              <a:solidFill>
                <a:schemeClr val="bg1"/>
              </a:solidFill>
            </a:rPr>
            <a:t> ante </a:t>
          </a:r>
          <a:r>
            <a:rPr lang="en-US" sz="2400" kern="1200" dirty="0" err="1">
              <a:solidFill>
                <a:schemeClr val="bg1"/>
              </a:solidFill>
            </a:rPr>
            <a:t>nuestro</a:t>
          </a:r>
          <a:r>
            <a:rPr lang="en-US" sz="2400" kern="1200" dirty="0">
              <a:solidFill>
                <a:schemeClr val="bg1"/>
              </a:solidFill>
            </a:rPr>
            <a:t> cliente de un mal uso de su Firma.</a:t>
          </a:r>
        </a:p>
      </dsp:txBody>
      <dsp:txXfrm>
        <a:off x="10704180" y="2935945"/>
        <a:ext cx="3581701" cy="1519509"/>
      </dsp:txXfrm>
    </dsp:sp>
    <dsp:sp modelId="{EAAAC4F0-B73A-47C3-83C5-617D4E53125B}">
      <dsp:nvSpPr>
        <dsp:cNvPr id="0" name=""/>
        <dsp:cNvSpPr/>
      </dsp:nvSpPr>
      <dsp:spPr>
        <a:xfrm>
          <a:off x="2808155" y="5711992"/>
          <a:ext cx="1519509" cy="15195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1A4FA-518E-4112-BE22-AA8CE08D9340}">
      <dsp:nvSpPr>
        <dsp:cNvPr id="0" name=""/>
        <dsp:cNvSpPr/>
      </dsp:nvSpPr>
      <dsp:spPr>
        <a:xfrm>
          <a:off x="3127253" y="6031089"/>
          <a:ext cx="881315" cy="881315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FE009-A247-4D7F-BF72-6C72180E50EC}">
      <dsp:nvSpPr>
        <dsp:cNvPr id="0" name=""/>
        <dsp:cNvSpPr/>
      </dsp:nvSpPr>
      <dsp:spPr>
        <a:xfrm>
          <a:off x="4653275" y="5711992"/>
          <a:ext cx="3581701" cy="1519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Además </a:t>
          </a:r>
          <a:r>
            <a:rPr lang="en-US" sz="2400" kern="1200" dirty="0" err="1">
              <a:solidFill>
                <a:schemeClr val="bg1"/>
              </a:solidFill>
            </a:rPr>
            <a:t>deberemos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informar</a:t>
          </a:r>
          <a:r>
            <a:rPr lang="en-US" sz="2400" kern="1200" dirty="0">
              <a:solidFill>
                <a:schemeClr val="bg1"/>
              </a:solidFill>
            </a:rPr>
            <a:t> y responder, de cualquier operación de firma </a:t>
          </a:r>
          <a:r>
            <a:rPr lang="en-US" sz="2400" kern="1200" dirty="0" err="1">
              <a:solidFill>
                <a:schemeClr val="bg1"/>
              </a:solidFill>
            </a:rPr>
            <a:t>realizada</a:t>
          </a:r>
          <a:r>
            <a:rPr lang="en-US" sz="2400" kern="1200" dirty="0">
              <a:solidFill>
                <a:schemeClr val="bg1"/>
              </a:solidFill>
            </a:rPr>
            <a:t> con la firma del cliente. </a:t>
          </a:r>
          <a:r>
            <a:rPr lang="en-US" sz="2400" kern="1200" dirty="0" err="1">
              <a:solidFill>
                <a:schemeClr val="bg1"/>
              </a:solidFill>
            </a:rPr>
            <a:t>Dandole</a:t>
          </a:r>
          <a:r>
            <a:rPr lang="en-US" sz="2400" kern="1200" dirty="0">
              <a:solidFill>
                <a:schemeClr val="bg1"/>
              </a:solidFill>
            </a:rPr>
            <a:t> los </a:t>
          </a:r>
          <a:r>
            <a:rPr lang="en-US" sz="2400" kern="1200" dirty="0" err="1">
              <a:solidFill>
                <a:schemeClr val="bg1"/>
              </a:solidFill>
            </a:rPr>
            <a:t>detalles</a:t>
          </a:r>
          <a:r>
            <a:rPr lang="en-US" sz="2400" kern="1200" dirty="0">
              <a:solidFill>
                <a:schemeClr val="bg1"/>
              </a:solidFill>
            </a:rPr>
            <a:t> que </a:t>
          </a:r>
          <a:r>
            <a:rPr lang="en-US" sz="2400" kern="1200" dirty="0" err="1">
              <a:solidFill>
                <a:schemeClr val="bg1"/>
              </a:solidFill>
            </a:rPr>
            <a:t>solicite</a:t>
          </a:r>
          <a:r>
            <a:rPr lang="en-US" sz="2400" kern="1200" dirty="0">
              <a:solidFill>
                <a:schemeClr val="bg1"/>
              </a:solidFill>
            </a:rPr>
            <a:t>.</a:t>
          </a:r>
        </a:p>
      </dsp:txBody>
      <dsp:txXfrm>
        <a:off x="4653275" y="5711992"/>
        <a:ext cx="3581701" cy="1519509"/>
      </dsp:txXfrm>
    </dsp:sp>
    <dsp:sp modelId="{1049FAD4-4317-4B35-971B-F1E17DB3AEF3}">
      <dsp:nvSpPr>
        <dsp:cNvPr id="0" name=""/>
        <dsp:cNvSpPr/>
      </dsp:nvSpPr>
      <dsp:spPr>
        <a:xfrm>
          <a:off x="8859061" y="5711992"/>
          <a:ext cx="1519509" cy="15195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432ABB-A9BA-4269-A1C5-00161F3B23CC}">
      <dsp:nvSpPr>
        <dsp:cNvPr id="0" name=""/>
        <dsp:cNvSpPr/>
      </dsp:nvSpPr>
      <dsp:spPr>
        <a:xfrm>
          <a:off x="9178158" y="6031089"/>
          <a:ext cx="881315" cy="88131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B2B5A8-7681-44BF-92F9-6B1FA8401A21}">
      <dsp:nvSpPr>
        <dsp:cNvPr id="0" name=""/>
        <dsp:cNvSpPr/>
      </dsp:nvSpPr>
      <dsp:spPr>
        <a:xfrm>
          <a:off x="10704180" y="5711992"/>
          <a:ext cx="3581701" cy="1519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Por lo que no tener</a:t>
          </a:r>
          <a:r>
            <a:rPr lang="en-US" sz="2400" b="1" kern="1200" dirty="0">
              <a:solidFill>
                <a:schemeClr val="bg1"/>
              </a:solidFill>
            </a:rPr>
            <a:t> </a:t>
          </a:r>
          <a:r>
            <a:rPr lang="en-US" sz="2400" kern="1200" dirty="0">
              <a:solidFill>
                <a:schemeClr val="bg1"/>
              </a:solidFill>
            </a:rPr>
            <a:t>un control del uso y custodia del certificado de Firma de </a:t>
          </a:r>
          <a:r>
            <a:rPr lang="en-US" sz="2400" kern="1200" dirty="0" err="1">
              <a:solidFill>
                <a:schemeClr val="bg1"/>
              </a:solidFill>
            </a:rPr>
            <a:t>nuestro</a:t>
          </a:r>
          <a:r>
            <a:rPr lang="en-US" sz="2400" kern="1200" dirty="0">
              <a:solidFill>
                <a:schemeClr val="bg1"/>
              </a:solidFill>
            </a:rPr>
            <a:t> cliente, puede tener </a:t>
          </a:r>
          <a:r>
            <a:rPr lang="en-US" sz="2400" kern="1200" dirty="0" err="1">
              <a:solidFill>
                <a:schemeClr val="bg1"/>
              </a:solidFill>
            </a:rPr>
            <a:t>importantes</a:t>
          </a:r>
          <a:r>
            <a:rPr lang="en-US" sz="2400" kern="1200" dirty="0">
              <a:solidFill>
                <a:schemeClr val="bg1"/>
              </a:solidFill>
            </a:rPr>
            <a:t> consecuencias, legales y </a:t>
          </a:r>
          <a:r>
            <a:rPr lang="en-US" sz="2400" kern="1200" dirty="0" err="1">
              <a:solidFill>
                <a:schemeClr val="bg1"/>
              </a:solidFill>
            </a:rPr>
            <a:t>economicas</a:t>
          </a:r>
          <a:r>
            <a:rPr lang="en-US" sz="2400" kern="1200" dirty="0"/>
            <a:t>.</a:t>
          </a:r>
        </a:p>
      </dsp:txBody>
      <dsp:txXfrm>
        <a:off x="10704180" y="5711992"/>
        <a:ext cx="3581701" cy="1519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AD19C-FC9B-40F7-82D6-AF147A68995F}">
      <dsp:nvSpPr>
        <dsp:cNvPr id="0" name=""/>
        <dsp:cNvSpPr/>
      </dsp:nvSpPr>
      <dsp:spPr>
        <a:xfrm>
          <a:off x="0" y="614530"/>
          <a:ext cx="15222186" cy="13469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76CD2-DDFD-42EE-A359-45190BBCE505}">
      <dsp:nvSpPr>
        <dsp:cNvPr id="0" name=""/>
        <dsp:cNvSpPr/>
      </dsp:nvSpPr>
      <dsp:spPr>
        <a:xfrm>
          <a:off x="407445" y="1032643"/>
          <a:ext cx="740809" cy="74080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8E97F-6DFA-418C-A102-5070426EFD9A}">
      <dsp:nvSpPr>
        <dsp:cNvPr id="0" name=""/>
        <dsp:cNvSpPr/>
      </dsp:nvSpPr>
      <dsp:spPr>
        <a:xfrm>
          <a:off x="1555700" y="609600"/>
          <a:ext cx="13666485" cy="1346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550" tIns="142550" rIns="142550" bIns="14255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Debe de ser una pioridad, pues no podemos realizar, los tramites de los Clientes, sin su firma Electronica.  </a:t>
          </a:r>
          <a:endParaRPr lang="en-US" sz="2500" kern="1200" dirty="0"/>
        </a:p>
      </dsp:txBody>
      <dsp:txXfrm>
        <a:off x="1555700" y="609600"/>
        <a:ext cx="13666485" cy="1346926"/>
      </dsp:txXfrm>
    </dsp:sp>
    <dsp:sp modelId="{9C230997-301E-42E0-AA26-A84AA8AE55D9}">
      <dsp:nvSpPr>
        <dsp:cNvPr id="0" name=""/>
        <dsp:cNvSpPr/>
      </dsp:nvSpPr>
      <dsp:spPr>
        <a:xfrm>
          <a:off x="0" y="2413243"/>
          <a:ext cx="15222186" cy="13469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13282-0156-404F-BB5A-3911255F88F9}">
      <dsp:nvSpPr>
        <dsp:cNvPr id="0" name=""/>
        <dsp:cNvSpPr/>
      </dsp:nvSpPr>
      <dsp:spPr>
        <a:xfrm>
          <a:off x="407445" y="2716301"/>
          <a:ext cx="740809" cy="74080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DA03F7-A240-4AFD-B756-BF4E1DB32A37}">
      <dsp:nvSpPr>
        <dsp:cNvPr id="0" name=""/>
        <dsp:cNvSpPr/>
      </dsp:nvSpPr>
      <dsp:spPr>
        <a:xfrm>
          <a:off x="1555700" y="2413243"/>
          <a:ext cx="13666485" cy="1346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550" tIns="142550" rIns="142550" bIns="14255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Pues todos los entornos de la Administración exigen el uso de Firma Electronica.</a:t>
          </a:r>
          <a:endParaRPr lang="en-US" sz="2500" kern="1200" dirty="0"/>
        </a:p>
      </dsp:txBody>
      <dsp:txXfrm>
        <a:off x="1555700" y="2413243"/>
        <a:ext cx="13666485" cy="13469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7123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1017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6488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2DC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7280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460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330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66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2593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2DC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353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0259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419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5866" y="1606411"/>
            <a:ext cx="11153775" cy="726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592685" y="2966671"/>
            <a:ext cx="7374255" cy="3655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716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419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5866" y="1606411"/>
            <a:ext cx="11153775" cy="726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592685" y="2966671"/>
            <a:ext cx="7374255" cy="3655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46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607925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espace.qa/en/topic/preventing-data-loss-when-we-are-online" TargetMode="External"/><Relationship Id="rId7" Type="http://schemas.openxmlformats.org/officeDocument/2006/relationships/image" Target="../media/image5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hyperlink" Target="https://pxhere.com/es/photo/138657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744553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DEFA005-195B-4E07-91CD-6671F8D23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82" y="1562100"/>
            <a:ext cx="14069464" cy="6687133"/>
          </a:xfrm>
          <a:prstGeom prst="rect">
            <a:avLst/>
          </a:prstGeom>
        </p:spPr>
      </p:pic>
      <p:sp>
        <p:nvSpPr>
          <p:cNvPr id="14" name="object 8">
            <a:extLst>
              <a:ext uri="{FF2B5EF4-FFF2-40B4-BE49-F238E27FC236}">
                <a16:creationId xmlns:a16="http://schemas.microsoft.com/office/drawing/2014/main" id="{27F437E6-BCDC-C3FD-6DC5-FE28DFB2E314}"/>
              </a:ext>
            </a:extLst>
          </p:cNvPr>
          <p:cNvSpPr txBox="1"/>
          <p:nvPr/>
        </p:nvSpPr>
        <p:spPr>
          <a:xfrm>
            <a:off x="905892" y="7886700"/>
            <a:ext cx="11209908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800" spc="175" dirty="0">
                <a:solidFill>
                  <a:schemeClr val="bg1"/>
                </a:solidFill>
                <a:latin typeface="Calibri"/>
                <a:cs typeface="Calibri"/>
              </a:rPr>
              <a:t>Soluciones</a:t>
            </a:r>
            <a:r>
              <a:rPr sz="4800" spc="16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spc="155" dirty="0">
                <a:solidFill>
                  <a:schemeClr val="bg1"/>
                </a:solidFill>
                <a:latin typeface="Calibri"/>
                <a:cs typeface="Calibri"/>
              </a:rPr>
              <a:t>para</a:t>
            </a:r>
            <a:r>
              <a:rPr sz="4800" spc="16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spc="245" dirty="0">
                <a:solidFill>
                  <a:schemeClr val="bg1"/>
                </a:solidFill>
                <a:latin typeface="Calibri"/>
                <a:cs typeface="Calibri"/>
              </a:rPr>
              <a:t>Despachos</a:t>
            </a:r>
            <a:r>
              <a:rPr sz="4800" spc="16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spc="235" dirty="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4800" spc="16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800" spc="145" dirty="0">
                <a:solidFill>
                  <a:schemeClr val="bg1"/>
                </a:solidFill>
                <a:latin typeface="Calibri"/>
                <a:cs typeface="Calibri"/>
              </a:rPr>
              <a:t>Asesoría</a:t>
            </a:r>
            <a:endParaRPr sz="4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BB03DAA-8955-6F7E-AFF0-3F5A6EC63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7908" y="190500"/>
            <a:ext cx="327383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66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B3EB028A-102A-14DE-574B-7B378E6E3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7400" y="96792"/>
            <a:ext cx="4541914" cy="1572904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35" dirty="0"/>
              <a:t>Custodia</a:t>
            </a:r>
            <a:r>
              <a:rPr spc="190" dirty="0"/>
              <a:t> </a:t>
            </a:r>
            <a:r>
              <a:rPr spc="254" dirty="0"/>
              <a:t>en</a:t>
            </a:r>
            <a:r>
              <a:rPr spc="195" dirty="0"/>
              <a:t> </a:t>
            </a:r>
            <a:r>
              <a:rPr spc="235" dirty="0"/>
              <a:t>HSM</a:t>
            </a:r>
            <a:r>
              <a:rPr spc="190" dirty="0"/>
              <a:t> </a:t>
            </a:r>
            <a:r>
              <a:rPr spc="455" dirty="0"/>
              <a:t>y</a:t>
            </a:r>
            <a:r>
              <a:rPr spc="195" dirty="0"/>
              <a:t> </a:t>
            </a:r>
            <a:r>
              <a:rPr spc="320" dirty="0"/>
              <a:t>servicios</a:t>
            </a:r>
            <a:r>
              <a:rPr spc="190" dirty="0"/>
              <a:t> </a:t>
            </a:r>
            <a:r>
              <a:rPr spc="290" dirty="0"/>
              <a:t>gestionados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05866" y="562607"/>
            <a:ext cx="6608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SOLUCIONES</a:t>
            </a:r>
            <a:r>
              <a:rPr kumimoji="0" sz="180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TECNOLÓGICAS</a:t>
            </a:r>
            <a:r>
              <a:rPr kumimoji="0" sz="180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PARA </a:t>
            </a:r>
            <a:r>
              <a:rPr kumimoji="0" sz="1800" b="0" i="0" u="none" strike="noStrike" kern="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18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CUSTODIA</a:t>
            </a:r>
            <a:r>
              <a:rPr kumimoji="0" sz="180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80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8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CONTROL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66840" y="3001441"/>
            <a:ext cx="4914895" cy="65531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90321" y="3001441"/>
            <a:ext cx="4914898" cy="65531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3804" y="3001441"/>
            <a:ext cx="4914898" cy="65531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3046619" y="5664932"/>
            <a:ext cx="3745865" cy="234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marR="107314" lvl="0" indent="-635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20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Reducción</a:t>
            </a:r>
            <a:r>
              <a:rPr kumimoji="0" sz="29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9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 </a:t>
            </a:r>
            <a:r>
              <a:rPr kumimoji="0" sz="290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superﬁcie</a:t>
            </a:r>
            <a:r>
              <a:rPr kumimoji="0" sz="29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9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ataque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5080" lvl="0" indent="0" algn="ctr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Minimiza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oportunidades</a:t>
            </a:r>
            <a:r>
              <a:rPr kumimoji="0" sz="195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195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acceso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no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autorizado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al 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centralizar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custodia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en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HSM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195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servicios</a:t>
            </a:r>
            <a:r>
              <a:rPr kumimoji="0" sz="195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gestionados.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56147" y="5664932"/>
            <a:ext cx="3774440" cy="2487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9605" marR="641985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Eliminación </a:t>
            </a:r>
            <a:r>
              <a:rPr kumimoji="0" sz="29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9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dispositivos </a:t>
            </a:r>
            <a:r>
              <a:rPr kumimoji="0" sz="290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vulnerables</a:t>
            </a:r>
            <a:endParaRPr kumimoji="0" sz="2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065" marR="5080" lvl="0" indent="0" algn="ctr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Reduce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riesgos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asociados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PCs </a:t>
            </a:r>
            <a:r>
              <a:rPr kumimoji="0" sz="195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tokens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físicos,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protegiendo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las </a:t>
            </a:r>
            <a:r>
              <a:rPr kumimoji="0" sz="195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claves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en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entornos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seguros.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98766" y="5664932"/>
            <a:ext cx="3735704" cy="234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20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Custodia</a:t>
            </a:r>
            <a:r>
              <a:rPr kumimoji="0" sz="290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centralizada </a:t>
            </a:r>
            <a:r>
              <a:rPr kumimoji="0" sz="2900" b="0" i="0" u="none" strike="noStrike" kern="0" cap="none" spc="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90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certiﬁcados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19380" marR="111125" lvl="0" indent="-635" algn="ctr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Evita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dispersión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 certiﬁcados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en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equipos 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individuales, </a:t>
            </a:r>
            <a:r>
              <a:rPr kumimoji="0" sz="19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garantizando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una </a:t>
            </a: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gestión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uniﬁcada.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170502" y="3517358"/>
            <a:ext cx="1498600" cy="1485900"/>
            <a:chOff x="14170502" y="3517358"/>
            <a:chExt cx="1498600" cy="1485900"/>
          </a:xfrm>
        </p:grpSpPr>
        <p:sp>
          <p:nvSpPr>
            <p:cNvPr id="12" name="object 12"/>
            <p:cNvSpPr/>
            <p:nvPr/>
          </p:nvSpPr>
          <p:spPr>
            <a:xfrm>
              <a:off x="14694913" y="4005444"/>
              <a:ext cx="499745" cy="587375"/>
            </a:xfrm>
            <a:custGeom>
              <a:avLst/>
              <a:gdLst/>
              <a:ahLst/>
              <a:cxnLst/>
              <a:rect l="l" t="t" r="r" b="b"/>
              <a:pathLst>
                <a:path w="499744" h="587375">
                  <a:moveTo>
                    <a:pt x="249972" y="0"/>
                  </a:moveTo>
                  <a:lnTo>
                    <a:pt x="242781" y="1062"/>
                  </a:lnTo>
                  <a:lnTo>
                    <a:pt x="236080" y="4248"/>
                  </a:lnTo>
                  <a:lnTo>
                    <a:pt x="196067" y="28739"/>
                  </a:lnTo>
                  <a:lnTo>
                    <a:pt x="154427" y="49656"/>
                  </a:lnTo>
                  <a:lnTo>
                    <a:pt x="111258" y="66957"/>
                  </a:lnTo>
                  <a:lnTo>
                    <a:pt x="66658" y="80604"/>
                  </a:lnTo>
                  <a:lnTo>
                    <a:pt x="20726" y="90557"/>
                  </a:lnTo>
                  <a:lnTo>
                    <a:pt x="11471" y="94158"/>
                  </a:lnTo>
                  <a:lnTo>
                    <a:pt x="4564" y="100785"/>
                  </a:lnTo>
                  <a:lnTo>
                    <a:pt x="654" y="109515"/>
                  </a:lnTo>
                  <a:lnTo>
                    <a:pt x="393" y="119424"/>
                  </a:lnTo>
                  <a:lnTo>
                    <a:pt x="4002" y="128653"/>
                  </a:lnTo>
                  <a:lnTo>
                    <a:pt x="10641" y="135539"/>
                  </a:lnTo>
                  <a:lnTo>
                    <a:pt x="19372" y="139450"/>
                  </a:lnTo>
                  <a:lnTo>
                    <a:pt x="29260" y="139757"/>
                  </a:lnTo>
                  <a:lnTo>
                    <a:pt x="76118" y="129729"/>
                  </a:lnTo>
                  <a:lnTo>
                    <a:pt x="121705" y="116187"/>
                  </a:lnTo>
                  <a:lnTo>
                    <a:pt x="165936" y="99159"/>
                  </a:lnTo>
                  <a:lnTo>
                    <a:pt x="208725" y="78676"/>
                  </a:lnTo>
                  <a:lnTo>
                    <a:pt x="249986" y="54768"/>
                  </a:lnTo>
                  <a:lnTo>
                    <a:pt x="296913" y="81511"/>
                  </a:lnTo>
                  <a:lnTo>
                    <a:pt x="346146" y="104052"/>
                  </a:lnTo>
                  <a:lnTo>
                    <a:pt x="397181" y="122186"/>
                  </a:lnTo>
                  <a:lnTo>
                    <a:pt x="449516" y="135705"/>
                  </a:lnTo>
                  <a:lnTo>
                    <a:pt x="449516" y="245484"/>
                  </a:lnTo>
                  <a:lnTo>
                    <a:pt x="444681" y="291678"/>
                  </a:lnTo>
                  <a:lnTo>
                    <a:pt x="430601" y="335549"/>
                  </a:lnTo>
                  <a:lnTo>
                    <a:pt x="407913" y="375654"/>
                  </a:lnTo>
                  <a:lnTo>
                    <a:pt x="377253" y="410546"/>
                  </a:lnTo>
                  <a:lnTo>
                    <a:pt x="249885" y="528186"/>
                  </a:lnTo>
                  <a:lnTo>
                    <a:pt x="122339" y="410495"/>
                  </a:lnTo>
                  <a:lnTo>
                    <a:pt x="91620" y="375607"/>
                  </a:lnTo>
                  <a:lnTo>
                    <a:pt x="68887" y="335481"/>
                  </a:lnTo>
                  <a:lnTo>
                    <a:pt x="54780" y="291571"/>
                  </a:lnTo>
                  <a:lnTo>
                    <a:pt x="49936" y="245332"/>
                  </a:lnTo>
                  <a:lnTo>
                    <a:pt x="49936" y="223678"/>
                  </a:lnTo>
                  <a:lnTo>
                    <a:pt x="47976" y="213953"/>
                  </a:lnTo>
                  <a:lnTo>
                    <a:pt x="7307" y="206017"/>
                  </a:lnTo>
                  <a:lnTo>
                    <a:pt x="0" y="223678"/>
                  </a:lnTo>
                  <a:lnTo>
                    <a:pt x="0" y="245332"/>
                  </a:lnTo>
                  <a:lnTo>
                    <a:pt x="3802" y="290718"/>
                  </a:lnTo>
                  <a:lnTo>
                    <a:pt x="14944" y="334511"/>
                  </a:lnTo>
                  <a:lnTo>
                    <a:pt x="33033" y="375804"/>
                  </a:lnTo>
                  <a:lnTo>
                    <a:pt x="57673" y="413690"/>
                  </a:lnTo>
                  <a:lnTo>
                    <a:pt x="88468" y="447262"/>
                  </a:lnTo>
                  <a:lnTo>
                    <a:pt x="237756" y="585006"/>
                  </a:lnTo>
                  <a:lnTo>
                    <a:pt x="243839" y="587203"/>
                  </a:lnTo>
                  <a:lnTo>
                    <a:pt x="255981" y="587203"/>
                  </a:lnTo>
                  <a:lnTo>
                    <a:pt x="411137" y="447262"/>
                  </a:lnTo>
                  <a:lnTo>
                    <a:pt x="441866" y="413711"/>
                  </a:lnTo>
                  <a:lnTo>
                    <a:pt x="466458" y="375855"/>
                  </a:lnTo>
                  <a:lnTo>
                    <a:pt x="484516" y="334600"/>
                  </a:lnTo>
                  <a:lnTo>
                    <a:pt x="495643" y="290850"/>
                  </a:lnTo>
                  <a:lnTo>
                    <a:pt x="499440" y="245510"/>
                  </a:lnTo>
                  <a:lnTo>
                    <a:pt x="499440" y="115106"/>
                  </a:lnTo>
                  <a:lnTo>
                    <a:pt x="433263" y="80550"/>
                  </a:lnTo>
                  <a:lnTo>
                    <a:pt x="388648" y="66789"/>
                  </a:lnTo>
                  <a:lnTo>
                    <a:pt x="345291" y="49380"/>
                  </a:lnTo>
                  <a:lnTo>
                    <a:pt x="303578" y="28480"/>
                  </a:lnTo>
                  <a:lnTo>
                    <a:pt x="263893" y="4248"/>
                  </a:lnTo>
                  <a:lnTo>
                    <a:pt x="257170" y="1062"/>
                  </a:lnTo>
                  <a:lnTo>
                    <a:pt x="249972" y="0"/>
                  </a:lnTo>
                  <a:close/>
                </a:path>
              </a:pathLst>
            </a:custGeom>
            <a:solidFill>
              <a:srgbClr val="2DC29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19761" y="4179292"/>
              <a:ext cx="249650" cy="19966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170495" y="3517366"/>
              <a:ext cx="1498600" cy="1485900"/>
            </a:xfrm>
            <a:custGeom>
              <a:avLst/>
              <a:gdLst/>
              <a:ahLst/>
              <a:cxnLst/>
              <a:rect l="l" t="t" r="r" b="b"/>
              <a:pathLst>
                <a:path w="1498600" h="1485900">
                  <a:moveTo>
                    <a:pt x="1348486" y="237299"/>
                  </a:moveTo>
                  <a:lnTo>
                    <a:pt x="1346517" y="227584"/>
                  </a:lnTo>
                  <a:lnTo>
                    <a:pt x="1341170" y="219646"/>
                  </a:lnTo>
                  <a:lnTo>
                    <a:pt x="1333233" y="214299"/>
                  </a:lnTo>
                  <a:lnTo>
                    <a:pt x="1323517" y="212331"/>
                  </a:lnTo>
                  <a:lnTo>
                    <a:pt x="1313789" y="214299"/>
                  </a:lnTo>
                  <a:lnTo>
                    <a:pt x="1305852" y="219646"/>
                  </a:lnTo>
                  <a:lnTo>
                    <a:pt x="1300492" y="227584"/>
                  </a:lnTo>
                  <a:lnTo>
                    <a:pt x="1298536" y="237299"/>
                  </a:lnTo>
                  <a:lnTo>
                    <a:pt x="1300492" y="247015"/>
                  </a:lnTo>
                  <a:lnTo>
                    <a:pt x="1305852" y="254952"/>
                  </a:lnTo>
                  <a:lnTo>
                    <a:pt x="1313789" y="260299"/>
                  </a:lnTo>
                  <a:lnTo>
                    <a:pt x="1323517" y="262267"/>
                  </a:lnTo>
                  <a:lnTo>
                    <a:pt x="1333233" y="260299"/>
                  </a:lnTo>
                  <a:lnTo>
                    <a:pt x="1341170" y="254952"/>
                  </a:lnTo>
                  <a:lnTo>
                    <a:pt x="1346517" y="247015"/>
                  </a:lnTo>
                  <a:lnTo>
                    <a:pt x="1348486" y="237299"/>
                  </a:lnTo>
                  <a:close/>
                </a:path>
                <a:path w="1498600" h="1485900">
                  <a:moveTo>
                    <a:pt x="1498307" y="1371600"/>
                  </a:moveTo>
                  <a:lnTo>
                    <a:pt x="1496352" y="1358900"/>
                  </a:lnTo>
                  <a:lnTo>
                    <a:pt x="1491005" y="1346200"/>
                  </a:lnTo>
                  <a:lnTo>
                    <a:pt x="1448371" y="1346200"/>
                  </a:lnTo>
                  <a:lnTo>
                    <a:pt x="1448371" y="1397000"/>
                  </a:lnTo>
                  <a:lnTo>
                    <a:pt x="1444447" y="1409700"/>
                  </a:lnTo>
                  <a:lnTo>
                    <a:pt x="1433728" y="1422400"/>
                  </a:lnTo>
                  <a:lnTo>
                    <a:pt x="1417853" y="1435100"/>
                  </a:lnTo>
                  <a:lnTo>
                    <a:pt x="1398422" y="1447800"/>
                  </a:lnTo>
                  <a:lnTo>
                    <a:pt x="1098765" y="1447800"/>
                  </a:lnTo>
                  <a:lnTo>
                    <a:pt x="1079347" y="1435100"/>
                  </a:lnTo>
                  <a:lnTo>
                    <a:pt x="1063459" y="1422400"/>
                  </a:lnTo>
                  <a:lnTo>
                    <a:pt x="1052753" y="1409700"/>
                  </a:lnTo>
                  <a:lnTo>
                    <a:pt x="1048816" y="1397000"/>
                  </a:lnTo>
                  <a:lnTo>
                    <a:pt x="1448371" y="1397000"/>
                  </a:lnTo>
                  <a:lnTo>
                    <a:pt x="1448371" y="1346200"/>
                  </a:lnTo>
                  <a:lnTo>
                    <a:pt x="1448371" y="1257300"/>
                  </a:lnTo>
                  <a:lnTo>
                    <a:pt x="1448371" y="1168400"/>
                  </a:lnTo>
                  <a:lnTo>
                    <a:pt x="1442478" y="1143000"/>
                  </a:lnTo>
                  <a:lnTo>
                    <a:pt x="1426400" y="1117600"/>
                  </a:lnTo>
                  <a:lnTo>
                    <a:pt x="1402588" y="1104900"/>
                  </a:lnTo>
                  <a:lnTo>
                    <a:pt x="1398422" y="1103096"/>
                  </a:lnTo>
                  <a:lnTo>
                    <a:pt x="1398422" y="1168400"/>
                  </a:lnTo>
                  <a:lnTo>
                    <a:pt x="1398422" y="1257300"/>
                  </a:lnTo>
                  <a:lnTo>
                    <a:pt x="1283906" y="1143000"/>
                  </a:lnTo>
                  <a:lnTo>
                    <a:pt x="1383169" y="1143000"/>
                  </a:lnTo>
                  <a:lnTo>
                    <a:pt x="1391107" y="1155700"/>
                  </a:lnTo>
                  <a:lnTo>
                    <a:pt x="1396453" y="1155700"/>
                  </a:lnTo>
                  <a:lnTo>
                    <a:pt x="1398422" y="1168400"/>
                  </a:lnTo>
                  <a:lnTo>
                    <a:pt x="1398422" y="1103096"/>
                  </a:lnTo>
                  <a:lnTo>
                    <a:pt x="1373454" y="1092200"/>
                  </a:lnTo>
                  <a:lnTo>
                    <a:pt x="1373454" y="812800"/>
                  </a:lnTo>
                  <a:lnTo>
                    <a:pt x="1373454" y="787400"/>
                  </a:lnTo>
                  <a:lnTo>
                    <a:pt x="1371498" y="787400"/>
                  </a:lnTo>
                  <a:lnTo>
                    <a:pt x="1366151" y="774700"/>
                  </a:lnTo>
                  <a:lnTo>
                    <a:pt x="1358214" y="774700"/>
                  </a:lnTo>
                  <a:lnTo>
                    <a:pt x="1348486" y="762000"/>
                  </a:lnTo>
                  <a:lnTo>
                    <a:pt x="1122781" y="762000"/>
                  </a:lnTo>
                  <a:lnTo>
                    <a:pt x="1123264" y="749300"/>
                  </a:lnTo>
                  <a:lnTo>
                    <a:pt x="1123607" y="749300"/>
                  </a:lnTo>
                  <a:lnTo>
                    <a:pt x="1123734" y="736600"/>
                  </a:lnTo>
                  <a:lnTo>
                    <a:pt x="1123734" y="622300"/>
                  </a:lnTo>
                  <a:lnTo>
                    <a:pt x="1121778" y="609600"/>
                  </a:lnTo>
                  <a:lnTo>
                    <a:pt x="1116431" y="596900"/>
                  </a:lnTo>
                  <a:lnTo>
                    <a:pt x="1081100" y="596900"/>
                  </a:lnTo>
                  <a:lnTo>
                    <a:pt x="1075740" y="609600"/>
                  </a:lnTo>
                  <a:lnTo>
                    <a:pt x="1073785" y="622300"/>
                  </a:lnTo>
                  <a:lnTo>
                    <a:pt x="1073785" y="736600"/>
                  </a:lnTo>
                  <a:lnTo>
                    <a:pt x="1069301" y="787400"/>
                  </a:lnTo>
                  <a:lnTo>
                    <a:pt x="1056157" y="850900"/>
                  </a:lnTo>
                  <a:lnTo>
                    <a:pt x="1034821" y="889000"/>
                  </a:lnTo>
                  <a:lnTo>
                    <a:pt x="1005751" y="939800"/>
                  </a:lnTo>
                  <a:lnTo>
                    <a:pt x="969429" y="977900"/>
                  </a:lnTo>
                  <a:lnTo>
                    <a:pt x="774357" y="1155700"/>
                  </a:lnTo>
                  <a:lnTo>
                    <a:pt x="578993" y="977900"/>
                  </a:lnTo>
                  <a:lnTo>
                    <a:pt x="542620" y="939800"/>
                  </a:lnTo>
                  <a:lnTo>
                    <a:pt x="528066" y="914400"/>
                  </a:lnTo>
                  <a:lnTo>
                    <a:pt x="513499" y="889000"/>
                  </a:lnTo>
                  <a:lnTo>
                    <a:pt x="492125" y="850900"/>
                  </a:lnTo>
                  <a:lnTo>
                    <a:pt x="478955" y="787400"/>
                  </a:lnTo>
                  <a:lnTo>
                    <a:pt x="474459" y="736600"/>
                  </a:lnTo>
                  <a:lnTo>
                    <a:pt x="474459" y="596900"/>
                  </a:lnTo>
                  <a:lnTo>
                    <a:pt x="474459" y="546100"/>
                  </a:lnTo>
                  <a:lnTo>
                    <a:pt x="521131" y="533400"/>
                  </a:lnTo>
                  <a:lnTo>
                    <a:pt x="567016" y="533400"/>
                  </a:lnTo>
                  <a:lnTo>
                    <a:pt x="611822" y="520700"/>
                  </a:lnTo>
                  <a:lnTo>
                    <a:pt x="655256" y="495300"/>
                  </a:lnTo>
                  <a:lnTo>
                    <a:pt x="697014" y="482600"/>
                  </a:lnTo>
                  <a:lnTo>
                    <a:pt x="736777" y="457200"/>
                  </a:lnTo>
                  <a:lnTo>
                    <a:pt x="774280" y="431800"/>
                  </a:lnTo>
                  <a:lnTo>
                    <a:pt x="814768" y="457200"/>
                  </a:lnTo>
                  <a:lnTo>
                    <a:pt x="857758" y="482600"/>
                  </a:lnTo>
                  <a:lnTo>
                    <a:pt x="902982" y="508000"/>
                  </a:lnTo>
                  <a:lnTo>
                    <a:pt x="950061" y="520700"/>
                  </a:lnTo>
                  <a:lnTo>
                    <a:pt x="1048334" y="546100"/>
                  </a:lnTo>
                  <a:lnTo>
                    <a:pt x="1108494" y="546100"/>
                  </a:lnTo>
                  <a:lnTo>
                    <a:pt x="1116431" y="533400"/>
                  </a:lnTo>
                  <a:lnTo>
                    <a:pt x="1121778" y="533400"/>
                  </a:lnTo>
                  <a:lnTo>
                    <a:pt x="1123734" y="520700"/>
                  </a:lnTo>
                  <a:lnTo>
                    <a:pt x="1121778" y="508000"/>
                  </a:lnTo>
                  <a:lnTo>
                    <a:pt x="1116431" y="495300"/>
                  </a:lnTo>
                  <a:lnTo>
                    <a:pt x="1067003" y="495300"/>
                  </a:lnTo>
                  <a:lnTo>
                    <a:pt x="1035545" y="482600"/>
                  </a:lnTo>
                  <a:lnTo>
                    <a:pt x="1004481" y="482600"/>
                  </a:lnTo>
                  <a:lnTo>
                    <a:pt x="973899" y="469900"/>
                  </a:lnTo>
                  <a:lnTo>
                    <a:pt x="973899" y="457200"/>
                  </a:lnTo>
                  <a:lnTo>
                    <a:pt x="973899" y="215900"/>
                  </a:lnTo>
                  <a:lnTo>
                    <a:pt x="1198651" y="215900"/>
                  </a:lnTo>
                  <a:lnTo>
                    <a:pt x="1198651" y="292100"/>
                  </a:lnTo>
                  <a:lnTo>
                    <a:pt x="1204544" y="317500"/>
                  </a:lnTo>
                  <a:lnTo>
                    <a:pt x="1220622" y="342900"/>
                  </a:lnTo>
                  <a:lnTo>
                    <a:pt x="1244434" y="368300"/>
                  </a:lnTo>
                  <a:lnTo>
                    <a:pt x="1402588" y="368300"/>
                  </a:lnTo>
                  <a:lnTo>
                    <a:pt x="1426400" y="342900"/>
                  </a:lnTo>
                  <a:lnTo>
                    <a:pt x="1442478" y="317500"/>
                  </a:lnTo>
                  <a:lnTo>
                    <a:pt x="1448371" y="292100"/>
                  </a:lnTo>
                  <a:lnTo>
                    <a:pt x="1448371" y="88900"/>
                  </a:lnTo>
                  <a:lnTo>
                    <a:pt x="1442478" y="63500"/>
                  </a:lnTo>
                  <a:lnTo>
                    <a:pt x="1426400" y="38100"/>
                  </a:lnTo>
                  <a:lnTo>
                    <a:pt x="1402588" y="25400"/>
                  </a:lnTo>
                  <a:lnTo>
                    <a:pt x="1398422" y="23596"/>
                  </a:lnTo>
                  <a:lnTo>
                    <a:pt x="1398422" y="88900"/>
                  </a:lnTo>
                  <a:lnTo>
                    <a:pt x="1398422" y="292100"/>
                  </a:lnTo>
                  <a:lnTo>
                    <a:pt x="1396453" y="304800"/>
                  </a:lnTo>
                  <a:lnTo>
                    <a:pt x="1391107" y="317500"/>
                  </a:lnTo>
                  <a:lnTo>
                    <a:pt x="1255903" y="317500"/>
                  </a:lnTo>
                  <a:lnTo>
                    <a:pt x="1250556" y="304800"/>
                  </a:lnTo>
                  <a:lnTo>
                    <a:pt x="1248587" y="292100"/>
                  </a:lnTo>
                  <a:lnTo>
                    <a:pt x="1248587" y="215900"/>
                  </a:lnTo>
                  <a:lnTo>
                    <a:pt x="1248587" y="88900"/>
                  </a:lnTo>
                  <a:lnTo>
                    <a:pt x="1250556" y="88900"/>
                  </a:lnTo>
                  <a:lnTo>
                    <a:pt x="1255903" y="76200"/>
                  </a:lnTo>
                  <a:lnTo>
                    <a:pt x="1263853" y="76200"/>
                  </a:lnTo>
                  <a:lnTo>
                    <a:pt x="1273568" y="63500"/>
                  </a:lnTo>
                  <a:lnTo>
                    <a:pt x="1373454" y="63500"/>
                  </a:lnTo>
                  <a:lnTo>
                    <a:pt x="1383169" y="76200"/>
                  </a:lnTo>
                  <a:lnTo>
                    <a:pt x="1391107" y="76200"/>
                  </a:lnTo>
                  <a:lnTo>
                    <a:pt x="1396453" y="88900"/>
                  </a:lnTo>
                  <a:lnTo>
                    <a:pt x="1398422" y="88900"/>
                  </a:lnTo>
                  <a:lnTo>
                    <a:pt x="1398422" y="23596"/>
                  </a:lnTo>
                  <a:lnTo>
                    <a:pt x="1373454" y="12700"/>
                  </a:lnTo>
                  <a:lnTo>
                    <a:pt x="1273568" y="12700"/>
                  </a:lnTo>
                  <a:lnTo>
                    <a:pt x="1244434" y="25400"/>
                  </a:lnTo>
                  <a:lnTo>
                    <a:pt x="1220622" y="38100"/>
                  </a:lnTo>
                  <a:lnTo>
                    <a:pt x="1204544" y="63500"/>
                  </a:lnTo>
                  <a:lnTo>
                    <a:pt x="1198651" y="88900"/>
                  </a:lnTo>
                  <a:lnTo>
                    <a:pt x="1198651" y="165100"/>
                  </a:lnTo>
                  <a:lnTo>
                    <a:pt x="939203" y="165100"/>
                  </a:lnTo>
                  <a:lnTo>
                    <a:pt x="931265" y="177800"/>
                  </a:lnTo>
                  <a:lnTo>
                    <a:pt x="925918" y="177800"/>
                  </a:lnTo>
                  <a:lnTo>
                    <a:pt x="923963" y="190500"/>
                  </a:lnTo>
                  <a:lnTo>
                    <a:pt x="923963" y="457200"/>
                  </a:lnTo>
                  <a:lnTo>
                    <a:pt x="892606" y="444500"/>
                  </a:lnTo>
                  <a:lnTo>
                    <a:pt x="862330" y="431800"/>
                  </a:lnTo>
                  <a:lnTo>
                    <a:pt x="833335" y="406400"/>
                  </a:lnTo>
                  <a:lnTo>
                    <a:pt x="805764" y="381000"/>
                  </a:lnTo>
                  <a:lnTo>
                    <a:pt x="790409" y="368300"/>
                  </a:lnTo>
                  <a:lnTo>
                    <a:pt x="758444" y="368300"/>
                  </a:lnTo>
                  <a:lnTo>
                    <a:pt x="742340" y="393700"/>
                  </a:lnTo>
                  <a:lnTo>
                    <a:pt x="699630" y="419100"/>
                  </a:lnTo>
                  <a:lnTo>
                    <a:pt x="653783" y="444500"/>
                  </a:lnTo>
                  <a:lnTo>
                    <a:pt x="605332" y="469900"/>
                  </a:lnTo>
                  <a:lnTo>
                    <a:pt x="502666" y="495300"/>
                  </a:lnTo>
                  <a:lnTo>
                    <a:pt x="431825" y="495300"/>
                  </a:lnTo>
                  <a:lnTo>
                    <a:pt x="426478" y="508000"/>
                  </a:lnTo>
                  <a:lnTo>
                    <a:pt x="424522" y="520700"/>
                  </a:lnTo>
                  <a:lnTo>
                    <a:pt x="424522" y="596900"/>
                  </a:lnTo>
                  <a:lnTo>
                    <a:pt x="249720" y="596900"/>
                  </a:lnTo>
                  <a:lnTo>
                    <a:pt x="249720" y="393700"/>
                  </a:lnTo>
                  <a:lnTo>
                    <a:pt x="399542" y="393700"/>
                  </a:lnTo>
                  <a:lnTo>
                    <a:pt x="438391" y="381000"/>
                  </a:lnTo>
                  <a:lnTo>
                    <a:pt x="470154" y="368300"/>
                  </a:lnTo>
                  <a:lnTo>
                    <a:pt x="484441" y="342900"/>
                  </a:lnTo>
                  <a:lnTo>
                    <a:pt x="491578" y="330200"/>
                  </a:lnTo>
                  <a:lnTo>
                    <a:pt x="499440" y="292100"/>
                  </a:lnTo>
                  <a:lnTo>
                    <a:pt x="499440" y="266700"/>
                  </a:lnTo>
                  <a:lnTo>
                    <a:pt x="497484" y="254000"/>
                  </a:lnTo>
                  <a:lnTo>
                    <a:pt x="492137" y="254000"/>
                  </a:lnTo>
                  <a:lnTo>
                    <a:pt x="484187" y="241300"/>
                  </a:lnTo>
                  <a:lnTo>
                    <a:pt x="449491" y="241300"/>
                  </a:lnTo>
                  <a:lnTo>
                    <a:pt x="449491" y="292100"/>
                  </a:lnTo>
                  <a:lnTo>
                    <a:pt x="445566" y="317500"/>
                  </a:lnTo>
                  <a:lnTo>
                    <a:pt x="434848" y="330200"/>
                  </a:lnTo>
                  <a:lnTo>
                    <a:pt x="418973" y="342900"/>
                  </a:lnTo>
                  <a:lnTo>
                    <a:pt x="80467" y="342900"/>
                  </a:lnTo>
                  <a:lnTo>
                    <a:pt x="64579" y="330200"/>
                  </a:lnTo>
                  <a:lnTo>
                    <a:pt x="53873" y="317500"/>
                  </a:lnTo>
                  <a:lnTo>
                    <a:pt x="49936" y="292100"/>
                  </a:lnTo>
                  <a:lnTo>
                    <a:pt x="449491" y="292100"/>
                  </a:lnTo>
                  <a:lnTo>
                    <a:pt x="449491" y="241300"/>
                  </a:lnTo>
                  <a:lnTo>
                    <a:pt x="449491" y="152400"/>
                  </a:lnTo>
                  <a:lnTo>
                    <a:pt x="449491" y="63500"/>
                  </a:lnTo>
                  <a:lnTo>
                    <a:pt x="443598" y="38100"/>
                  </a:lnTo>
                  <a:lnTo>
                    <a:pt x="427520" y="12700"/>
                  </a:lnTo>
                  <a:lnTo>
                    <a:pt x="403707" y="0"/>
                  </a:lnTo>
                  <a:lnTo>
                    <a:pt x="399542" y="0"/>
                  </a:lnTo>
                  <a:lnTo>
                    <a:pt x="399542" y="63500"/>
                  </a:lnTo>
                  <a:lnTo>
                    <a:pt x="399542" y="152400"/>
                  </a:lnTo>
                  <a:lnTo>
                    <a:pt x="285026" y="38100"/>
                  </a:lnTo>
                  <a:lnTo>
                    <a:pt x="374573" y="38100"/>
                  </a:lnTo>
                  <a:lnTo>
                    <a:pt x="384289" y="50800"/>
                  </a:lnTo>
                  <a:lnTo>
                    <a:pt x="392226" y="50800"/>
                  </a:lnTo>
                  <a:lnTo>
                    <a:pt x="397573" y="63500"/>
                  </a:lnTo>
                  <a:lnTo>
                    <a:pt x="399542" y="63500"/>
                  </a:lnTo>
                  <a:lnTo>
                    <a:pt x="399542" y="0"/>
                  </a:lnTo>
                  <a:lnTo>
                    <a:pt x="95719" y="0"/>
                  </a:lnTo>
                  <a:lnTo>
                    <a:pt x="71907" y="12700"/>
                  </a:lnTo>
                  <a:lnTo>
                    <a:pt x="55841" y="38100"/>
                  </a:lnTo>
                  <a:lnTo>
                    <a:pt x="49936" y="63500"/>
                  </a:lnTo>
                  <a:lnTo>
                    <a:pt x="49936" y="165100"/>
                  </a:lnTo>
                  <a:lnTo>
                    <a:pt x="51892" y="177800"/>
                  </a:lnTo>
                  <a:lnTo>
                    <a:pt x="57251" y="190500"/>
                  </a:lnTo>
                  <a:lnTo>
                    <a:pt x="92583" y="190500"/>
                  </a:lnTo>
                  <a:lnTo>
                    <a:pt x="97929" y="177800"/>
                  </a:lnTo>
                  <a:lnTo>
                    <a:pt x="99885" y="165100"/>
                  </a:lnTo>
                  <a:lnTo>
                    <a:pt x="99885" y="63500"/>
                  </a:lnTo>
                  <a:lnTo>
                    <a:pt x="101854" y="63500"/>
                  </a:lnTo>
                  <a:lnTo>
                    <a:pt x="107200" y="50800"/>
                  </a:lnTo>
                  <a:lnTo>
                    <a:pt x="115138" y="50800"/>
                  </a:lnTo>
                  <a:lnTo>
                    <a:pt x="124853" y="38100"/>
                  </a:lnTo>
                  <a:lnTo>
                    <a:pt x="214401" y="38100"/>
                  </a:lnTo>
                  <a:lnTo>
                    <a:pt x="399542" y="228600"/>
                  </a:lnTo>
                  <a:lnTo>
                    <a:pt x="399542" y="241300"/>
                  </a:lnTo>
                  <a:lnTo>
                    <a:pt x="15240" y="241300"/>
                  </a:lnTo>
                  <a:lnTo>
                    <a:pt x="7302" y="254000"/>
                  </a:lnTo>
                  <a:lnTo>
                    <a:pt x="1955" y="254000"/>
                  </a:lnTo>
                  <a:lnTo>
                    <a:pt x="0" y="266700"/>
                  </a:lnTo>
                  <a:lnTo>
                    <a:pt x="0" y="292100"/>
                  </a:lnTo>
                  <a:lnTo>
                    <a:pt x="7861" y="330200"/>
                  </a:lnTo>
                  <a:lnTo>
                    <a:pt x="29286" y="368300"/>
                  </a:lnTo>
                  <a:lnTo>
                    <a:pt x="61036" y="381000"/>
                  </a:lnTo>
                  <a:lnTo>
                    <a:pt x="99885" y="393700"/>
                  </a:lnTo>
                  <a:lnTo>
                    <a:pt x="199771" y="393700"/>
                  </a:lnTo>
                  <a:lnTo>
                    <a:pt x="199771" y="622300"/>
                  </a:lnTo>
                  <a:lnTo>
                    <a:pt x="201726" y="622300"/>
                  </a:lnTo>
                  <a:lnTo>
                    <a:pt x="207073" y="635000"/>
                  </a:lnTo>
                  <a:lnTo>
                    <a:pt x="215011" y="635000"/>
                  </a:lnTo>
                  <a:lnTo>
                    <a:pt x="224739" y="647700"/>
                  </a:lnTo>
                  <a:lnTo>
                    <a:pt x="424522" y="647700"/>
                  </a:lnTo>
                  <a:lnTo>
                    <a:pt x="424522" y="736600"/>
                  </a:lnTo>
                  <a:lnTo>
                    <a:pt x="426059" y="774700"/>
                  </a:lnTo>
                  <a:lnTo>
                    <a:pt x="430542" y="800100"/>
                  </a:lnTo>
                  <a:lnTo>
                    <a:pt x="437819" y="838200"/>
                  </a:lnTo>
                  <a:lnTo>
                    <a:pt x="447713" y="863600"/>
                  </a:lnTo>
                  <a:lnTo>
                    <a:pt x="115125" y="863600"/>
                  </a:lnTo>
                  <a:lnTo>
                    <a:pt x="107188" y="876300"/>
                  </a:lnTo>
                  <a:lnTo>
                    <a:pt x="101841" y="889000"/>
                  </a:lnTo>
                  <a:lnTo>
                    <a:pt x="99885" y="889000"/>
                  </a:lnTo>
                  <a:lnTo>
                    <a:pt x="99885" y="1041400"/>
                  </a:lnTo>
                  <a:lnTo>
                    <a:pt x="74917" y="1041400"/>
                  </a:lnTo>
                  <a:lnTo>
                    <a:pt x="45783" y="1054100"/>
                  </a:lnTo>
                  <a:lnTo>
                    <a:pt x="21971" y="1066800"/>
                  </a:lnTo>
                  <a:lnTo>
                    <a:pt x="5892" y="1092200"/>
                  </a:lnTo>
                  <a:lnTo>
                    <a:pt x="0" y="1117600"/>
                  </a:lnTo>
                  <a:lnTo>
                    <a:pt x="0" y="1320800"/>
                  </a:lnTo>
                  <a:lnTo>
                    <a:pt x="5892" y="1346200"/>
                  </a:lnTo>
                  <a:lnTo>
                    <a:pt x="21971" y="1371600"/>
                  </a:lnTo>
                  <a:lnTo>
                    <a:pt x="45783" y="1384300"/>
                  </a:lnTo>
                  <a:lnTo>
                    <a:pt x="74917" y="1397000"/>
                  </a:lnTo>
                  <a:lnTo>
                    <a:pt x="149821" y="1397000"/>
                  </a:lnTo>
                  <a:lnTo>
                    <a:pt x="149821" y="1447800"/>
                  </a:lnTo>
                  <a:lnTo>
                    <a:pt x="82219" y="1447800"/>
                  </a:lnTo>
                  <a:lnTo>
                    <a:pt x="76873" y="1460500"/>
                  </a:lnTo>
                  <a:lnTo>
                    <a:pt x="74917" y="1473200"/>
                  </a:lnTo>
                  <a:lnTo>
                    <a:pt x="76873" y="1473200"/>
                  </a:lnTo>
                  <a:lnTo>
                    <a:pt x="82219" y="1485900"/>
                  </a:lnTo>
                  <a:lnTo>
                    <a:pt x="417220" y="1485900"/>
                  </a:lnTo>
                  <a:lnTo>
                    <a:pt x="422567" y="1473200"/>
                  </a:lnTo>
                  <a:lnTo>
                    <a:pt x="424522" y="1473200"/>
                  </a:lnTo>
                  <a:lnTo>
                    <a:pt x="422567" y="1460500"/>
                  </a:lnTo>
                  <a:lnTo>
                    <a:pt x="417220" y="1447800"/>
                  </a:lnTo>
                  <a:lnTo>
                    <a:pt x="349605" y="1447800"/>
                  </a:lnTo>
                  <a:lnTo>
                    <a:pt x="349605" y="1397000"/>
                  </a:lnTo>
                  <a:lnTo>
                    <a:pt x="424522" y="1397000"/>
                  </a:lnTo>
                  <a:lnTo>
                    <a:pt x="453656" y="1384300"/>
                  </a:lnTo>
                  <a:lnTo>
                    <a:pt x="477469" y="1371600"/>
                  </a:lnTo>
                  <a:lnTo>
                    <a:pt x="493547" y="1346200"/>
                  </a:lnTo>
                  <a:lnTo>
                    <a:pt x="499440" y="1320800"/>
                  </a:lnTo>
                  <a:lnTo>
                    <a:pt x="499440" y="1257300"/>
                  </a:lnTo>
                  <a:lnTo>
                    <a:pt x="499440" y="1117600"/>
                  </a:lnTo>
                  <a:lnTo>
                    <a:pt x="493547" y="1092200"/>
                  </a:lnTo>
                  <a:lnTo>
                    <a:pt x="477469" y="1066800"/>
                  </a:lnTo>
                  <a:lnTo>
                    <a:pt x="453656" y="1054100"/>
                  </a:lnTo>
                  <a:lnTo>
                    <a:pt x="449491" y="1052296"/>
                  </a:lnTo>
                  <a:lnTo>
                    <a:pt x="449491" y="1117600"/>
                  </a:lnTo>
                  <a:lnTo>
                    <a:pt x="449491" y="1257300"/>
                  </a:lnTo>
                  <a:lnTo>
                    <a:pt x="447738" y="1255547"/>
                  </a:lnTo>
                  <a:lnTo>
                    <a:pt x="447738" y="1320800"/>
                  </a:lnTo>
                  <a:lnTo>
                    <a:pt x="444131" y="1333500"/>
                  </a:lnTo>
                  <a:lnTo>
                    <a:pt x="438835" y="1333500"/>
                  </a:lnTo>
                  <a:lnTo>
                    <a:pt x="432181" y="1346200"/>
                  </a:lnTo>
                  <a:lnTo>
                    <a:pt x="299656" y="1346200"/>
                  </a:lnTo>
                  <a:lnTo>
                    <a:pt x="299656" y="1397000"/>
                  </a:lnTo>
                  <a:lnTo>
                    <a:pt x="299656" y="1447800"/>
                  </a:lnTo>
                  <a:lnTo>
                    <a:pt x="199771" y="1447800"/>
                  </a:lnTo>
                  <a:lnTo>
                    <a:pt x="199771" y="1397000"/>
                  </a:lnTo>
                  <a:lnTo>
                    <a:pt x="299656" y="1397000"/>
                  </a:lnTo>
                  <a:lnTo>
                    <a:pt x="299656" y="1346200"/>
                  </a:lnTo>
                  <a:lnTo>
                    <a:pt x="65201" y="1346200"/>
                  </a:lnTo>
                  <a:lnTo>
                    <a:pt x="57251" y="1333500"/>
                  </a:lnTo>
                  <a:lnTo>
                    <a:pt x="51904" y="1333500"/>
                  </a:lnTo>
                  <a:lnTo>
                    <a:pt x="49936" y="1320800"/>
                  </a:lnTo>
                  <a:lnTo>
                    <a:pt x="49936" y="1117600"/>
                  </a:lnTo>
                  <a:lnTo>
                    <a:pt x="51904" y="1104900"/>
                  </a:lnTo>
                  <a:lnTo>
                    <a:pt x="57251" y="1104900"/>
                  </a:lnTo>
                  <a:lnTo>
                    <a:pt x="65201" y="1092200"/>
                  </a:lnTo>
                  <a:lnTo>
                    <a:pt x="214401" y="1092200"/>
                  </a:lnTo>
                  <a:lnTo>
                    <a:pt x="447738" y="1320800"/>
                  </a:lnTo>
                  <a:lnTo>
                    <a:pt x="447738" y="1255547"/>
                  </a:lnTo>
                  <a:lnTo>
                    <a:pt x="285026" y="1092200"/>
                  </a:lnTo>
                  <a:lnTo>
                    <a:pt x="434238" y="1092200"/>
                  </a:lnTo>
                  <a:lnTo>
                    <a:pt x="442175" y="1104900"/>
                  </a:lnTo>
                  <a:lnTo>
                    <a:pt x="447522" y="1104900"/>
                  </a:lnTo>
                  <a:lnTo>
                    <a:pt x="449491" y="1117600"/>
                  </a:lnTo>
                  <a:lnTo>
                    <a:pt x="449491" y="1052296"/>
                  </a:lnTo>
                  <a:lnTo>
                    <a:pt x="424522" y="1041400"/>
                  </a:lnTo>
                  <a:lnTo>
                    <a:pt x="149821" y="1041400"/>
                  </a:lnTo>
                  <a:lnTo>
                    <a:pt x="149821" y="914400"/>
                  </a:lnTo>
                  <a:lnTo>
                    <a:pt x="470014" y="914400"/>
                  </a:lnTo>
                  <a:lnTo>
                    <a:pt x="485660" y="939800"/>
                  </a:lnTo>
                  <a:lnTo>
                    <a:pt x="503415" y="965200"/>
                  </a:lnTo>
                  <a:lnTo>
                    <a:pt x="523252" y="990600"/>
                  </a:lnTo>
                  <a:lnTo>
                    <a:pt x="545160" y="1016000"/>
                  </a:lnTo>
                  <a:lnTo>
                    <a:pt x="762241" y="1219200"/>
                  </a:lnTo>
                  <a:lnTo>
                    <a:pt x="786561" y="1219200"/>
                  </a:lnTo>
                  <a:lnTo>
                    <a:pt x="854303" y="1155700"/>
                  </a:lnTo>
                  <a:lnTo>
                    <a:pt x="1003338" y="1016000"/>
                  </a:lnTo>
                  <a:lnTo>
                    <a:pt x="1035380" y="977900"/>
                  </a:lnTo>
                  <a:lnTo>
                    <a:pt x="1062824" y="939800"/>
                  </a:lnTo>
                  <a:lnTo>
                    <a:pt x="1085456" y="901700"/>
                  </a:lnTo>
                  <a:lnTo>
                    <a:pt x="1103058" y="863600"/>
                  </a:lnTo>
                  <a:lnTo>
                    <a:pt x="1115390" y="812800"/>
                  </a:lnTo>
                  <a:lnTo>
                    <a:pt x="1323505" y="812800"/>
                  </a:lnTo>
                  <a:lnTo>
                    <a:pt x="1323505" y="1092200"/>
                  </a:lnTo>
                  <a:lnTo>
                    <a:pt x="1123734" y="1092200"/>
                  </a:lnTo>
                  <a:lnTo>
                    <a:pt x="1094600" y="1104900"/>
                  </a:lnTo>
                  <a:lnTo>
                    <a:pt x="1070787" y="1117600"/>
                  </a:lnTo>
                  <a:lnTo>
                    <a:pt x="1054722" y="1143000"/>
                  </a:lnTo>
                  <a:lnTo>
                    <a:pt x="1048816" y="1168400"/>
                  </a:lnTo>
                  <a:lnTo>
                    <a:pt x="1048816" y="1270000"/>
                  </a:lnTo>
                  <a:lnTo>
                    <a:pt x="1050772" y="1282700"/>
                  </a:lnTo>
                  <a:lnTo>
                    <a:pt x="1056119" y="1282700"/>
                  </a:lnTo>
                  <a:lnTo>
                    <a:pt x="1064056" y="1295400"/>
                  </a:lnTo>
                  <a:lnTo>
                    <a:pt x="1083513" y="1295400"/>
                  </a:lnTo>
                  <a:lnTo>
                    <a:pt x="1091463" y="1282700"/>
                  </a:lnTo>
                  <a:lnTo>
                    <a:pt x="1096810" y="1282700"/>
                  </a:lnTo>
                  <a:lnTo>
                    <a:pt x="1098765" y="1270000"/>
                  </a:lnTo>
                  <a:lnTo>
                    <a:pt x="1098765" y="1168400"/>
                  </a:lnTo>
                  <a:lnTo>
                    <a:pt x="1100734" y="1155700"/>
                  </a:lnTo>
                  <a:lnTo>
                    <a:pt x="1106081" y="1155700"/>
                  </a:lnTo>
                  <a:lnTo>
                    <a:pt x="1114018" y="1143000"/>
                  </a:lnTo>
                  <a:lnTo>
                    <a:pt x="1213281" y="1143000"/>
                  </a:lnTo>
                  <a:lnTo>
                    <a:pt x="1398422" y="1333500"/>
                  </a:lnTo>
                  <a:lnTo>
                    <a:pt x="1398422" y="1346200"/>
                  </a:lnTo>
                  <a:lnTo>
                    <a:pt x="1006182" y="1346200"/>
                  </a:lnTo>
                  <a:lnTo>
                    <a:pt x="1000836" y="1358900"/>
                  </a:lnTo>
                  <a:lnTo>
                    <a:pt x="998880" y="1371600"/>
                  </a:lnTo>
                  <a:lnTo>
                    <a:pt x="998880" y="1397000"/>
                  </a:lnTo>
                  <a:lnTo>
                    <a:pt x="1006741" y="1435100"/>
                  </a:lnTo>
                  <a:lnTo>
                    <a:pt x="1028166" y="1460500"/>
                  </a:lnTo>
                  <a:lnTo>
                    <a:pt x="1059916" y="1485900"/>
                  </a:lnTo>
                  <a:lnTo>
                    <a:pt x="1437271" y="1485900"/>
                  </a:lnTo>
                  <a:lnTo>
                    <a:pt x="1469021" y="1460500"/>
                  </a:lnTo>
                  <a:lnTo>
                    <a:pt x="1479740" y="1447800"/>
                  </a:lnTo>
                  <a:lnTo>
                    <a:pt x="1490446" y="1435100"/>
                  </a:lnTo>
                  <a:lnTo>
                    <a:pt x="1498307" y="1397000"/>
                  </a:lnTo>
                  <a:lnTo>
                    <a:pt x="1498307" y="1371600"/>
                  </a:lnTo>
                  <a:close/>
                </a:path>
              </a:pathLst>
            </a:custGeom>
            <a:solidFill>
              <a:srgbClr val="2DC29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" name="object 15"/>
          <p:cNvSpPr/>
          <p:nvPr/>
        </p:nvSpPr>
        <p:spPr>
          <a:xfrm>
            <a:off x="8559851" y="3504704"/>
            <a:ext cx="1167130" cy="1498600"/>
          </a:xfrm>
          <a:custGeom>
            <a:avLst/>
            <a:gdLst/>
            <a:ahLst/>
            <a:cxnLst/>
            <a:rect l="l" t="t" r="r" b="b"/>
            <a:pathLst>
              <a:path w="1167129" h="1498600">
                <a:moveTo>
                  <a:pt x="598627" y="791438"/>
                </a:moveTo>
                <a:lnTo>
                  <a:pt x="591781" y="784593"/>
                </a:lnTo>
                <a:lnTo>
                  <a:pt x="574890" y="784593"/>
                </a:lnTo>
                <a:lnTo>
                  <a:pt x="568045" y="791438"/>
                </a:lnTo>
                <a:lnTo>
                  <a:pt x="568045" y="854456"/>
                </a:lnTo>
                <a:lnTo>
                  <a:pt x="574890" y="861288"/>
                </a:lnTo>
                <a:lnTo>
                  <a:pt x="591794" y="861288"/>
                </a:lnTo>
                <a:lnTo>
                  <a:pt x="598627" y="854456"/>
                </a:lnTo>
                <a:lnTo>
                  <a:pt x="598627" y="799884"/>
                </a:lnTo>
                <a:lnTo>
                  <a:pt x="598627" y="791438"/>
                </a:lnTo>
                <a:close/>
              </a:path>
              <a:path w="1167129" h="1498600">
                <a:moveTo>
                  <a:pt x="1024661" y="296341"/>
                </a:moveTo>
                <a:lnTo>
                  <a:pt x="1020330" y="289991"/>
                </a:lnTo>
                <a:lnTo>
                  <a:pt x="1013968" y="287451"/>
                </a:lnTo>
                <a:lnTo>
                  <a:pt x="994079" y="281241"/>
                </a:lnTo>
                <a:lnTo>
                  <a:pt x="994079" y="314121"/>
                </a:lnTo>
                <a:lnTo>
                  <a:pt x="994041" y="580821"/>
                </a:lnTo>
                <a:lnTo>
                  <a:pt x="992619" y="629081"/>
                </a:lnTo>
                <a:lnTo>
                  <a:pt x="988136" y="679881"/>
                </a:lnTo>
                <a:lnTo>
                  <a:pt x="980795" y="728141"/>
                </a:lnTo>
                <a:lnTo>
                  <a:pt x="970648" y="776401"/>
                </a:lnTo>
                <a:lnTo>
                  <a:pt x="957757" y="823391"/>
                </a:lnTo>
                <a:lnTo>
                  <a:pt x="942174" y="870381"/>
                </a:lnTo>
                <a:lnTo>
                  <a:pt x="924001" y="914831"/>
                </a:lnTo>
                <a:lnTo>
                  <a:pt x="903274" y="959281"/>
                </a:lnTo>
                <a:lnTo>
                  <a:pt x="880071" y="1002461"/>
                </a:lnTo>
                <a:lnTo>
                  <a:pt x="863701" y="986078"/>
                </a:lnTo>
                <a:lnTo>
                  <a:pt x="863701" y="1029131"/>
                </a:lnTo>
                <a:lnTo>
                  <a:pt x="836371" y="1069771"/>
                </a:lnTo>
                <a:lnTo>
                  <a:pt x="806704" y="1109141"/>
                </a:lnTo>
                <a:lnTo>
                  <a:pt x="774788" y="1147241"/>
                </a:lnTo>
                <a:lnTo>
                  <a:pt x="740664" y="1182801"/>
                </a:lnTo>
                <a:lnTo>
                  <a:pt x="704392" y="1217091"/>
                </a:lnTo>
                <a:lnTo>
                  <a:pt x="666051" y="1248841"/>
                </a:lnTo>
                <a:lnTo>
                  <a:pt x="625678" y="1278051"/>
                </a:lnTo>
                <a:lnTo>
                  <a:pt x="583336" y="1304721"/>
                </a:lnTo>
                <a:lnTo>
                  <a:pt x="541972" y="1279321"/>
                </a:lnTo>
                <a:lnTo>
                  <a:pt x="502462" y="1250111"/>
                </a:lnTo>
                <a:lnTo>
                  <a:pt x="464858" y="1219631"/>
                </a:lnTo>
                <a:lnTo>
                  <a:pt x="429234" y="1186611"/>
                </a:lnTo>
                <a:lnTo>
                  <a:pt x="395643" y="1151051"/>
                </a:lnTo>
                <a:lnTo>
                  <a:pt x="364147" y="1115491"/>
                </a:lnTo>
                <a:lnTo>
                  <a:pt x="334810" y="1077391"/>
                </a:lnTo>
                <a:lnTo>
                  <a:pt x="307708" y="1038021"/>
                </a:lnTo>
                <a:lnTo>
                  <a:pt x="282879" y="996111"/>
                </a:lnTo>
                <a:lnTo>
                  <a:pt x="260400" y="954201"/>
                </a:lnTo>
                <a:lnTo>
                  <a:pt x="240334" y="911021"/>
                </a:lnTo>
                <a:lnTo>
                  <a:pt x="222745" y="865301"/>
                </a:lnTo>
                <a:lnTo>
                  <a:pt x="207683" y="819581"/>
                </a:lnTo>
                <a:lnTo>
                  <a:pt x="195224" y="773861"/>
                </a:lnTo>
                <a:lnTo>
                  <a:pt x="185420" y="725601"/>
                </a:lnTo>
                <a:lnTo>
                  <a:pt x="178346" y="677341"/>
                </a:lnTo>
                <a:lnTo>
                  <a:pt x="174282" y="631621"/>
                </a:lnTo>
                <a:lnTo>
                  <a:pt x="174167" y="630351"/>
                </a:lnTo>
                <a:lnTo>
                  <a:pt x="174053" y="629081"/>
                </a:lnTo>
                <a:lnTo>
                  <a:pt x="172643" y="580821"/>
                </a:lnTo>
                <a:lnTo>
                  <a:pt x="172605" y="338251"/>
                </a:lnTo>
                <a:lnTo>
                  <a:pt x="462902" y="629081"/>
                </a:lnTo>
                <a:lnTo>
                  <a:pt x="459816" y="631621"/>
                </a:lnTo>
                <a:lnTo>
                  <a:pt x="457809" y="635431"/>
                </a:lnTo>
                <a:lnTo>
                  <a:pt x="457809" y="700201"/>
                </a:lnTo>
                <a:lnTo>
                  <a:pt x="403771" y="700201"/>
                </a:lnTo>
                <a:lnTo>
                  <a:pt x="403771" y="624001"/>
                </a:lnTo>
                <a:lnTo>
                  <a:pt x="396925" y="617651"/>
                </a:lnTo>
                <a:lnTo>
                  <a:pt x="380022" y="617651"/>
                </a:lnTo>
                <a:lnTo>
                  <a:pt x="373189" y="624001"/>
                </a:lnTo>
                <a:lnTo>
                  <a:pt x="373189" y="724331"/>
                </a:lnTo>
                <a:lnTo>
                  <a:pt x="380022" y="731951"/>
                </a:lnTo>
                <a:lnTo>
                  <a:pt x="457809" y="731951"/>
                </a:lnTo>
                <a:lnTo>
                  <a:pt x="457809" y="771321"/>
                </a:lnTo>
                <a:lnTo>
                  <a:pt x="380022" y="771321"/>
                </a:lnTo>
                <a:lnTo>
                  <a:pt x="373189" y="778941"/>
                </a:lnTo>
                <a:lnTo>
                  <a:pt x="373189" y="879271"/>
                </a:lnTo>
                <a:lnTo>
                  <a:pt x="380022" y="885621"/>
                </a:lnTo>
                <a:lnTo>
                  <a:pt x="396925" y="885621"/>
                </a:lnTo>
                <a:lnTo>
                  <a:pt x="403771" y="879271"/>
                </a:lnTo>
                <a:lnTo>
                  <a:pt x="403771" y="801801"/>
                </a:lnTo>
                <a:lnTo>
                  <a:pt x="459130" y="801801"/>
                </a:lnTo>
                <a:lnTo>
                  <a:pt x="462305" y="831011"/>
                </a:lnTo>
                <a:lnTo>
                  <a:pt x="467702" y="860221"/>
                </a:lnTo>
                <a:lnTo>
                  <a:pt x="475297" y="888161"/>
                </a:lnTo>
                <a:lnTo>
                  <a:pt x="485038" y="916101"/>
                </a:lnTo>
                <a:lnTo>
                  <a:pt x="380022" y="916101"/>
                </a:lnTo>
                <a:lnTo>
                  <a:pt x="373189" y="922451"/>
                </a:lnTo>
                <a:lnTo>
                  <a:pt x="373189" y="1022781"/>
                </a:lnTo>
                <a:lnTo>
                  <a:pt x="380022" y="1029131"/>
                </a:lnTo>
                <a:lnTo>
                  <a:pt x="396925" y="1029131"/>
                </a:lnTo>
                <a:lnTo>
                  <a:pt x="403771" y="1022781"/>
                </a:lnTo>
                <a:lnTo>
                  <a:pt x="403771" y="946581"/>
                </a:lnTo>
                <a:lnTo>
                  <a:pt x="498932" y="946581"/>
                </a:lnTo>
                <a:lnTo>
                  <a:pt x="514083" y="973251"/>
                </a:lnTo>
                <a:lnTo>
                  <a:pt x="531393" y="999921"/>
                </a:lnTo>
                <a:lnTo>
                  <a:pt x="550862" y="1024051"/>
                </a:lnTo>
                <a:lnTo>
                  <a:pt x="572630" y="1046911"/>
                </a:lnTo>
                <a:lnTo>
                  <a:pt x="573265" y="1048181"/>
                </a:lnTo>
                <a:lnTo>
                  <a:pt x="573976" y="1048181"/>
                </a:lnTo>
                <a:lnTo>
                  <a:pt x="575551" y="1049451"/>
                </a:lnTo>
                <a:lnTo>
                  <a:pt x="576440" y="1049451"/>
                </a:lnTo>
                <a:lnTo>
                  <a:pt x="579399" y="1050721"/>
                </a:lnTo>
                <a:lnTo>
                  <a:pt x="581367" y="1051991"/>
                </a:lnTo>
                <a:lnTo>
                  <a:pt x="585304" y="1051991"/>
                </a:lnTo>
                <a:lnTo>
                  <a:pt x="587260" y="1050721"/>
                </a:lnTo>
                <a:lnTo>
                  <a:pt x="590321" y="1049451"/>
                </a:lnTo>
                <a:lnTo>
                  <a:pt x="591312" y="1049451"/>
                </a:lnTo>
                <a:lnTo>
                  <a:pt x="592861" y="1048181"/>
                </a:lnTo>
                <a:lnTo>
                  <a:pt x="593471" y="1048181"/>
                </a:lnTo>
                <a:lnTo>
                  <a:pt x="594118" y="1046911"/>
                </a:lnTo>
                <a:lnTo>
                  <a:pt x="615848" y="1024051"/>
                </a:lnTo>
                <a:lnTo>
                  <a:pt x="635304" y="999921"/>
                </a:lnTo>
                <a:lnTo>
                  <a:pt x="636955" y="997381"/>
                </a:lnTo>
                <a:lnTo>
                  <a:pt x="652602" y="973251"/>
                </a:lnTo>
                <a:lnTo>
                  <a:pt x="667753" y="946581"/>
                </a:lnTo>
                <a:lnTo>
                  <a:pt x="762927" y="946581"/>
                </a:lnTo>
                <a:lnTo>
                  <a:pt x="762927" y="1022781"/>
                </a:lnTo>
                <a:lnTo>
                  <a:pt x="769759" y="1029131"/>
                </a:lnTo>
                <a:lnTo>
                  <a:pt x="786663" y="1029131"/>
                </a:lnTo>
                <a:lnTo>
                  <a:pt x="793496" y="1022781"/>
                </a:lnTo>
                <a:lnTo>
                  <a:pt x="793496" y="959281"/>
                </a:lnTo>
                <a:lnTo>
                  <a:pt x="863701" y="1029131"/>
                </a:lnTo>
                <a:lnTo>
                  <a:pt x="863701" y="986078"/>
                </a:lnTo>
                <a:lnTo>
                  <a:pt x="836930" y="959281"/>
                </a:lnTo>
                <a:lnTo>
                  <a:pt x="824230" y="946581"/>
                </a:lnTo>
                <a:lnTo>
                  <a:pt x="793775" y="916101"/>
                </a:lnTo>
                <a:lnTo>
                  <a:pt x="750150" y="872451"/>
                </a:lnTo>
                <a:lnTo>
                  <a:pt x="750150" y="916101"/>
                </a:lnTo>
                <a:lnTo>
                  <a:pt x="681647" y="916101"/>
                </a:lnTo>
                <a:lnTo>
                  <a:pt x="686460" y="903401"/>
                </a:lnTo>
                <a:lnTo>
                  <a:pt x="690803" y="890701"/>
                </a:lnTo>
                <a:lnTo>
                  <a:pt x="694677" y="876731"/>
                </a:lnTo>
                <a:lnTo>
                  <a:pt x="698093" y="864031"/>
                </a:lnTo>
                <a:lnTo>
                  <a:pt x="750150" y="916101"/>
                </a:lnTo>
                <a:lnTo>
                  <a:pt x="750150" y="872451"/>
                </a:lnTo>
                <a:lnTo>
                  <a:pt x="741743" y="864031"/>
                </a:lnTo>
                <a:lnTo>
                  <a:pt x="704938" y="827201"/>
                </a:lnTo>
                <a:lnTo>
                  <a:pt x="706094" y="819581"/>
                </a:lnTo>
                <a:lnTo>
                  <a:pt x="706970" y="810691"/>
                </a:lnTo>
                <a:lnTo>
                  <a:pt x="707555" y="801801"/>
                </a:lnTo>
                <a:lnTo>
                  <a:pt x="762927" y="801801"/>
                </a:lnTo>
                <a:lnTo>
                  <a:pt x="762927" y="879271"/>
                </a:lnTo>
                <a:lnTo>
                  <a:pt x="769759" y="885621"/>
                </a:lnTo>
                <a:lnTo>
                  <a:pt x="786663" y="885621"/>
                </a:lnTo>
                <a:lnTo>
                  <a:pt x="793496" y="879271"/>
                </a:lnTo>
                <a:lnTo>
                  <a:pt x="793496" y="801801"/>
                </a:lnTo>
                <a:lnTo>
                  <a:pt x="793496" y="799261"/>
                </a:lnTo>
                <a:lnTo>
                  <a:pt x="793496" y="778941"/>
                </a:lnTo>
                <a:lnTo>
                  <a:pt x="786663" y="771321"/>
                </a:lnTo>
                <a:lnTo>
                  <a:pt x="708875" y="771321"/>
                </a:lnTo>
                <a:lnTo>
                  <a:pt x="708875" y="731951"/>
                </a:lnTo>
                <a:lnTo>
                  <a:pt x="786663" y="731951"/>
                </a:lnTo>
                <a:lnTo>
                  <a:pt x="793496" y="724331"/>
                </a:lnTo>
                <a:lnTo>
                  <a:pt x="793496" y="700201"/>
                </a:lnTo>
                <a:lnTo>
                  <a:pt x="793496" y="624001"/>
                </a:lnTo>
                <a:lnTo>
                  <a:pt x="786663" y="617651"/>
                </a:lnTo>
                <a:lnTo>
                  <a:pt x="769759" y="617651"/>
                </a:lnTo>
                <a:lnTo>
                  <a:pt x="762927" y="624001"/>
                </a:lnTo>
                <a:lnTo>
                  <a:pt x="762927" y="700201"/>
                </a:lnTo>
                <a:lnTo>
                  <a:pt x="708875" y="700201"/>
                </a:lnTo>
                <a:lnTo>
                  <a:pt x="708875" y="654481"/>
                </a:lnTo>
                <a:lnTo>
                  <a:pt x="708875" y="631621"/>
                </a:lnTo>
                <a:lnTo>
                  <a:pt x="702030" y="624001"/>
                </a:lnTo>
                <a:lnTo>
                  <a:pt x="686625" y="624001"/>
                </a:lnTo>
                <a:lnTo>
                  <a:pt x="680872" y="601141"/>
                </a:lnTo>
                <a:lnTo>
                  <a:pt x="678294" y="596226"/>
                </a:lnTo>
                <a:lnTo>
                  <a:pt x="678294" y="654481"/>
                </a:lnTo>
                <a:lnTo>
                  <a:pt x="678294" y="784021"/>
                </a:lnTo>
                <a:lnTo>
                  <a:pt x="677697" y="791641"/>
                </a:lnTo>
                <a:lnTo>
                  <a:pt x="677176" y="799261"/>
                </a:lnTo>
                <a:lnTo>
                  <a:pt x="672528" y="794613"/>
                </a:lnTo>
                <a:lnTo>
                  <a:pt x="672528" y="838631"/>
                </a:lnTo>
                <a:lnTo>
                  <a:pt x="661797" y="880541"/>
                </a:lnTo>
                <a:lnTo>
                  <a:pt x="645731" y="922451"/>
                </a:lnTo>
                <a:lnTo>
                  <a:pt x="624586" y="960551"/>
                </a:lnTo>
                <a:lnTo>
                  <a:pt x="598627" y="997381"/>
                </a:lnTo>
                <a:lnTo>
                  <a:pt x="598627" y="900861"/>
                </a:lnTo>
                <a:lnTo>
                  <a:pt x="591781" y="893241"/>
                </a:lnTo>
                <a:lnTo>
                  <a:pt x="574890" y="893241"/>
                </a:lnTo>
                <a:lnTo>
                  <a:pt x="568045" y="900861"/>
                </a:lnTo>
                <a:lnTo>
                  <a:pt x="568045" y="997381"/>
                </a:lnTo>
                <a:lnTo>
                  <a:pt x="540245" y="958011"/>
                </a:lnTo>
                <a:lnTo>
                  <a:pt x="534200" y="946581"/>
                </a:lnTo>
                <a:lnTo>
                  <a:pt x="518058" y="916101"/>
                </a:lnTo>
                <a:lnTo>
                  <a:pt x="501789" y="871651"/>
                </a:lnTo>
                <a:lnTo>
                  <a:pt x="491794" y="824661"/>
                </a:lnTo>
                <a:lnTo>
                  <a:pt x="490181" y="801801"/>
                </a:lnTo>
                <a:lnTo>
                  <a:pt x="488391" y="776401"/>
                </a:lnTo>
                <a:lnTo>
                  <a:pt x="488391" y="700201"/>
                </a:lnTo>
                <a:lnTo>
                  <a:pt x="488391" y="654481"/>
                </a:lnTo>
                <a:lnTo>
                  <a:pt x="489407" y="654481"/>
                </a:lnTo>
                <a:lnTo>
                  <a:pt x="672528" y="838631"/>
                </a:lnTo>
                <a:lnTo>
                  <a:pt x="672528" y="794613"/>
                </a:lnTo>
                <a:lnTo>
                  <a:pt x="532650" y="654481"/>
                </a:lnTo>
                <a:lnTo>
                  <a:pt x="678294" y="654481"/>
                </a:lnTo>
                <a:lnTo>
                  <a:pt x="678294" y="596226"/>
                </a:lnTo>
                <a:lnTo>
                  <a:pt x="670217" y="580821"/>
                </a:lnTo>
                <a:lnTo>
                  <a:pt x="656386" y="564362"/>
                </a:lnTo>
                <a:lnTo>
                  <a:pt x="656386" y="624001"/>
                </a:lnTo>
                <a:lnTo>
                  <a:pt x="510476" y="624001"/>
                </a:lnTo>
                <a:lnTo>
                  <a:pt x="516890" y="607491"/>
                </a:lnTo>
                <a:lnTo>
                  <a:pt x="519353" y="601141"/>
                </a:lnTo>
                <a:lnTo>
                  <a:pt x="535546" y="580821"/>
                </a:lnTo>
                <a:lnTo>
                  <a:pt x="557377" y="568121"/>
                </a:lnTo>
                <a:lnTo>
                  <a:pt x="583145" y="564311"/>
                </a:lnTo>
                <a:lnTo>
                  <a:pt x="609257" y="568121"/>
                </a:lnTo>
                <a:lnTo>
                  <a:pt x="631317" y="580821"/>
                </a:lnTo>
                <a:lnTo>
                  <a:pt x="647611" y="601141"/>
                </a:lnTo>
                <a:lnTo>
                  <a:pt x="656386" y="624001"/>
                </a:lnTo>
                <a:lnTo>
                  <a:pt x="656386" y="564362"/>
                </a:lnTo>
                <a:lnTo>
                  <a:pt x="655281" y="563041"/>
                </a:lnTo>
                <a:lnTo>
                  <a:pt x="636689" y="547801"/>
                </a:lnTo>
                <a:lnTo>
                  <a:pt x="638810" y="536371"/>
                </a:lnTo>
                <a:lnTo>
                  <a:pt x="652106" y="498271"/>
                </a:lnTo>
                <a:lnTo>
                  <a:pt x="690435" y="465251"/>
                </a:lnTo>
                <a:lnTo>
                  <a:pt x="698004" y="461441"/>
                </a:lnTo>
                <a:lnTo>
                  <a:pt x="701128" y="452551"/>
                </a:lnTo>
                <a:lnTo>
                  <a:pt x="693699" y="437311"/>
                </a:lnTo>
                <a:lnTo>
                  <a:pt x="684517" y="434771"/>
                </a:lnTo>
                <a:lnTo>
                  <a:pt x="676935" y="438581"/>
                </a:lnTo>
                <a:lnTo>
                  <a:pt x="649592" y="455091"/>
                </a:lnTo>
                <a:lnTo>
                  <a:pt x="628738" y="477951"/>
                </a:lnTo>
                <a:lnTo>
                  <a:pt x="614400" y="504621"/>
                </a:lnTo>
                <a:lnTo>
                  <a:pt x="606615" y="536371"/>
                </a:lnTo>
                <a:lnTo>
                  <a:pt x="599033" y="533831"/>
                </a:lnTo>
                <a:lnTo>
                  <a:pt x="567512" y="533831"/>
                </a:lnTo>
                <a:lnTo>
                  <a:pt x="560057" y="536371"/>
                </a:lnTo>
                <a:lnTo>
                  <a:pt x="552259" y="504621"/>
                </a:lnTo>
                <a:lnTo>
                  <a:pt x="537921" y="477951"/>
                </a:lnTo>
                <a:lnTo>
                  <a:pt x="517080" y="455091"/>
                </a:lnTo>
                <a:lnTo>
                  <a:pt x="489750" y="438581"/>
                </a:lnTo>
                <a:lnTo>
                  <a:pt x="482244" y="434771"/>
                </a:lnTo>
                <a:lnTo>
                  <a:pt x="473011" y="437311"/>
                </a:lnTo>
                <a:lnTo>
                  <a:pt x="465569" y="452551"/>
                </a:lnTo>
                <a:lnTo>
                  <a:pt x="468680" y="461441"/>
                </a:lnTo>
                <a:lnTo>
                  <a:pt x="476250" y="465251"/>
                </a:lnTo>
                <a:lnTo>
                  <a:pt x="498386" y="480491"/>
                </a:lnTo>
                <a:lnTo>
                  <a:pt x="514578" y="498271"/>
                </a:lnTo>
                <a:lnTo>
                  <a:pt x="525056" y="521131"/>
                </a:lnTo>
                <a:lnTo>
                  <a:pt x="529983" y="547801"/>
                </a:lnTo>
                <a:lnTo>
                  <a:pt x="514921" y="559231"/>
                </a:lnTo>
                <a:lnTo>
                  <a:pt x="502119" y="573201"/>
                </a:lnTo>
                <a:lnTo>
                  <a:pt x="491871" y="588441"/>
                </a:lnTo>
                <a:lnTo>
                  <a:pt x="484466" y="607491"/>
                </a:lnTo>
                <a:lnTo>
                  <a:pt x="216115" y="338251"/>
                </a:lnTo>
                <a:lnTo>
                  <a:pt x="185737" y="307771"/>
                </a:lnTo>
                <a:lnTo>
                  <a:pt x="574001" y="180771"/>
                </a:lnTo>
                <a:lnTo>
                  <a:pt x="994079" y="314121"/>
                </a:lnTo>
                <a:lnTo>
                  <a:pt x="994079" y="281241"/>
                </a:lnTo>
                <a:lnTo>
                  <a:pt x="672947" y="180771"/>
                </a:lnTo>
                <a:lnTo>
                  <a:pt x="575500" y="150291"/>
                </a:lnTo>
                <a:lnTo>
                  <a:pt x="572211" y="150291"/>
                </a:lnTo>
                <a:lnTo>
                  <a:pt x="152577" y="287451"/>
                </a:lnTo>
                <a:lnTo>
                  <a:pt x="150177" y="287451"/>
                </a:lnTo>
                <a:lnTo>
                  <a:pt x="148183" y="288721"/>
                </a:lnTo>
                <a:lnTo>
                  <a:pt x="146113" y="291261"/>
                </a:lnTo>
                <a:lnTo>
                  <a:pt x="145961" y="291261"/>
                </a:lnTo>
                <a:lnTo>
                  <a:pt x="145211" y="292531"/>
                </a:lnTo>
                <a:lnTo>
                  <a:pt x="144614" y="293801"/>
                </a:lnTo>
                <a:lnTo>
                  <a:pt x="143078" y="296341"/>
                </a:lnTo>
                <a:lnTo>
                  <a:pt x="142036" y="298881"/>
                </a:lnTo>
                <a:lnTo>
                  <a:pt x="142074" y="580821"/>
                </a:lnTo>
                <a:lnTo>
                  <a:pt x="143408" y="629081"/>
                </a:lnTo>
                <a:lnTo>
                  <a:pt x="147485" y="677341"/>
                </a:lnTo>
                <a:lnTo>
                  <a:pt x="154216" y="724331"/>
                </a:lnTo>
                <a:lnTo>
                  <a:pt x="163525" y="771321"/>
                </a:lnTo>
                <a:lnTo>
                  <a:pt x="175374" y="818311"/>
                </a:lnTo>
                <a:lnTo>
                  <a:pt x="189699" y="864031"/>
                </a:lnTo>
                <a:lnTo>
                  <a:pt x="206451" y="908481"/>
                </a:lnTo>
                <a:lnTo>
                  <a:pt x="225564" y="951661"/>
                </a:lnTo>
                <a:lnTo>
                  <a:pt x="246976" y="994841"/>
                </a:lnTo>
                <a:lnTo>
                  <a:pt x="270649" y="1035481"/>
                </a:lnTo>
                <a:lnTo>
                  <a:pt x="296506" y="1076121"/>
                </a:lnTo>
                <a:lnTo>
                  <a:pt x="324510" y="1114221"/>
                </a:lnTo>
                <a:lnTo>
                  <a:pt x="354596" y="1151051"/>
                </a:lnTo>
                <a:lnTo>
                  <a:pt x="386702" y="1186611"/>
                </a:lnTo>
                <a:lnTo>
                  <a:pt x="420776" y="1220901"/>
                </a:lnTo>
                <a:lnTo>
                  <a:pt x="456755" y="1252651"/>
                </a:lnTo>
                <a:lnTo>
                  <a:pt x="494601" y="1281861"/>
                </a:lnTo>
                <a:lnTo>
                  <a:pt x="534225" y="1309801"/>
                </a:lnTo>
                <a:lnTo>
                  <a:pt x="575602" y="1336471"/>
                </a:lnTo>
                <a:lnTo>
                  <a:pt x="577989" y="1337741"/>
                </a:lnTo>
                <a:lnTo>
                  <a:pt x="588683" y="1337741"/>
                </a:lnTo>
                <a:lnTo>
                  <a:pt x="632447" y="1309801"/>
                </a:lnTo>
                <a:lnTo>
                  <a:pt x="672084" y="1281861"/>
                </a:lnTo>
                <a:lnTo>
                  <a:pt x="709930" y="1252651"/>
                </a:lnTo>
                <a:lnTo>
                  <a:pt x="745909" y="1220901"/>
                </a:lnTo>
                <a:lnTo>
                  <a:pt x="779995" y="1186611"/>
                </a:lnTo>
                <a:lnTo>
                  <a:pt x="812101" y="1151051"/>
                </a:lnTo>
                <a:lnTo>
                  <a:pt x="842175" y="1114221"/>
                </a:lnTo>
                <a:lnTo>
                  <a:pt x="870178" y="1076121"/>
                </a:lnTo>
                <a:lnTo>
                  <a:pt x="896048" y="1035481"/>
                </a:lnTo>
                <a:lnTo>
                  <a:pt x="915289" y="1002461"/>
                </a:lnTo>
                <a:lnTo>
                  <a:pt x="941146" y="951661"/>
                </a:lnTo>
                <a:lnTo>
                  <a:pt x="960259" y="908481"/>
                </a:lnTo>
                <a:lnTo>
                  <a:pt x="976998" y="864031"/>
                </a:lnTo>
                <a:lnTo>
                  <a:pt x="991323" y="818311"/>
                </a:lnTo>
                <a:lnTo>
                  <a:pt x="1003173" y="771321"/>
                </a:lnTo>
                <a:lnTo>
                  <a:pt x="1012494" y="724331"/>
                </a:lnTo>
                <a:lnTo>
                  <a:pt x="1019213" y="677341"/>
                </a:lnTo>
                <a:lnTo>
                  <a:pt x="1023073" y="631621"/>
                </a:lnTo>
                <a:lnTo>
                  <a:pt x="1023188" y="630351"/>
                </a:lnTo>
                <a:lnTo>
                  <a:pt x="1023289" y="629081"/>
                </a:lnTo>
                <a:lnTo>
                  <a:pt x="1024636" y="580821"/>
                </a:lnTo>
                <a:lnTo>
                  <a:pt x="1024661" y="296341"/>
                </a:lnTo>
                <a:close/>
              </a:path>
              <a:path w="1167129" h="1498600">
                <a:moveTo>
                  <a:pt x="1166685" y="191122"/>
                </a:moveTo>
                <a:lnTo>
                  <a:pt x="1162431" y="185254"/>
                </a:lnTo>
                <a:lnTo>
                  <a:pt x="1162646" y="185254"/>
                </a:lnTo>
                <a:lnTo>
                  <a:pt x="1136116" y="176898"/>
                </a:lnTo>
                <a:lnTo>
                  <a:pt x="1136116" y="208953"/>
                </a:lnTo>
                <a:lnTo>
                  <a:pt x="1136116" y="579551"/>
                </a:lnTo>
                <a:lnTo>
                  <a:pt x="1134910" y="627989"/>
                </a:lnTo>
                <a:lnTo>
                  <a:pt x="1131303" y="676059"/>
                </a:lnTo>
                <a:lnTo>
                  <a:pt x="1125372" y="723684"/>
                </a:lnTo>
                <a:lnTo>
                  <a:pt x="1116965" y="771715"/>
                </a:lnTo>
                <a:lnTo>
                  <a:pt x="1106398" y="818400"/>
                </a:lnTo>
                <a:lnTo>
                  <a:pt x="1093597" y="864400"/>
                </a:lnTo>
                <a:lnTo>
                  <a:pt x="1078636" y="909624"/>
                </a:lnTo>
                <a:lnTo>
                  <a:pt x="1061554" y="954011"/>
                </a:lnTo>
                <a:lnTo>
                  <a:pt x="1042403" y="997470"/>
                </a:lnTo>
                <a:lnTo>
                  <a:pt x="1021219" y="1039939"/>
                </a:lnTo>
                <a:lnTo>
                  <a:pt x="998054" y="1081316"/>
                </a:lnTo>
                <a:lnTo>
                  <a:pt x="972959" y="1121549"/>
                </a:lnTo>
                <a:lnTo>
                  <a:pt x="945984" y="1160564"/>
                </a:lnTo>
                <a:lnTo>
                  <a:pt x="917117" y="1198333"/>
                </a:lnTo>
                <a:lnTo>
                  <a:pt x="886587" y="1234592"/>
                </a:lnTo>
                <a:lnTo>
                  <a:pt x="854265" y="1269453"/>
                </a:lnTo>
                <a:lnTo>
                  <a:pt x="820242" y="1302778"/>
                </a:lnTo>
                <a:lnTo>
                  <a:pt x="784580" y="1334503"/>
                </a:lnTo>
                <a:lnTo>
                  <a:pt x="747331" y="1364538"/>
                </a:lnTo>
                <a:lnTo>
                  <a:pt x="708533" y="1392809"/>
                </a:lnTo>
                <a:lnTo>
                  <a:pt x="668235" y="1419237"/>
                </a:lnTo>
                <a:lnTo>
                  <a:pt x="626491" y="1443761"/>
                </a:lnTo>
                <a:lnTo>
                  <a:pt x="583336" y="1466278"/>
                </a:lnTo>
                <a:lnTo>
                  <a:pt x="540194" y="1443761"/>
                </a:lnTo>
                <a:lnTo>
                  <a:pt x="498462" y="1419237"/>
                </a:lnTo>
                <a:lnTo>
                  <a:pt x="458165" y="1392809"/>
                </a:lnTo>
                <a:lnTo>
                  <a:pt x="419366" y="1364538"/>
                </a:lnTo>
                <a:lnTo>
                  <a:pt x="382117" y="1334503"/>
                </a:lnTo>
                <a:lnTo>
                  <a:pt x="346456" y="1302778"/>
                </a:lnTo>
                <a:lnTo>
                  <a:pt x="312432" y="1269453"/>
                </a:lnTo>
                <a:lnTo>
                  <a:pt x="280098" y="1234592"/>
                </a:lnTo>
                <a:lnTo>
                  <a:pt x="249580" y="1198333"/>
                </a:lnTo>
                <a:lnTo>
                  <a:pt x="220700" y="1160564"/>
                </a:lnTo>
                <a:lnTo>
                  <a:pt x="193738" y="1121549"/>
                </a:lnTo>
                <a:lnTo>
                  <a:pt x="168643" y="1081316"/>
                </a:lnTo>
                <a:lnTo>
                  <a:pt x="145478" y="1039939"/>
                </a:lnTo>
                <a:lnTo>
                  <a:pt x="124294" y="997470"/>
                </a:lnTo>
                <a:lnTo>
                  <a:pt x="105143" y="954011"/>
                </a:lnTo>
                <a:lnTo>
                  <a:pt x="88061" y="909624"/>
                </a:lnTo>
                <a:lnTo>
                  <a:pt x="73088" y="864400"/>
                </a:lnTo>
                <a:lnTo>
                  <a:pt x="60299" y="818400"/>
                </a:lnTo>
                <a:lnTo>
                  <a:pt x="49733" y="771715"/>
                </a:lnTo>
                <a:lnTo>
                  <a:pt x="41414" y="724408"/>
                </a:lnTo>
                <a:lnTo>
                  <a:pt x="35420" y="676554"/>
                </a:lnTo>
                <a:lnTo>
                  <a:pt x="31800" y="628243"/>
                </a:lnTo>
                <a:lnTo>
                  <a:pt x="30568" y="579551"/>
                </a:lnTo>
                <a:lnTo>
                  <a:pt x="30568" y="208953"/>
                </a:lnTo>
                <a:lnTo>
                  <a:pt x="30226" y="208953"/>
                </a:lnTo>
                <a:lnTo>
                  <a:pt x="573227" y="31572"/>
                </a:lnTo>
                <a:lnTo>
                  <a:pt x="1136116" y="208953"/>
                </a:lnTo>
                <a:lnTo>
                  <a:pt x="1136116" y="176898"/>
                </a:lnTo>
                <a:lnTo>
                  <a:pt x="674954" y="31572"/>
                </a:lnTo>
                <a:lnTo>
                  <a:pt x="574700" y="0"/>
                </a:lnTo>
                <a:lnTo>
                  <a:pt x="571423" y="0"/>
                </a:lnTo>
                <a:lnTo>
                  <a:pt x="4254" y="185254"/>
                </a:lnTo>
                <a:lnTo>
                  <a:pt x="0" y="191122"/>
                </a:lnTo>
                <a:lnTo>
                  <a:pt x="0" y="579551"/>
                </a:lnTo>
                <a:lnTo>
                  <a:pt x="1181" y="627989"/>
                </a:lnTo>
                <a:lnTo>
                  <a:pt x="4660" y="676059"/>
                </a:lnTo>
                <a:lnTo>
                  <a:pt x="10414" y="723684"/>
                </a:lnTo>
                <a:lnTo>
                  <a:pt x="18389" y="770801"/>
                </a:lnTo>
                <a:lnTo>
                  <a:pt x="28549" y="817333"/>
                </a:lnTo>
                <a:lnTo>
                  <a:pt x="40855" y="863219"/>
                </a:lnTo>
                <a:lnTo>
                  <a:pt x="55232" y="908380"/>
                </a:lnTo>
                <a:lnTo>
                  <a:pt x="71666" y="952741"/>
                </a:lnTo>
                <a:lnTo>
                  <a:pt x="90106" y="996251"/>
                </a:lnTo>
                <a:lnTo>
                  <a:pt x="110502" y="1038821"/>
                </a:lnTo>
                <a:lnTo>
                  <a:pt x="132803" y="1080389"/>
                </a:lnTo>
                <a:lnTo>
                  <a:pt x="156984" y="1120876"/>
                </a:lnTo>
                <a:lnTo>
                  <a:pt x="182981" y="1160208"/>
                </a:lnTo>
                <a:lnTo>
                  <a:pt x="210769" y="1198333"/>
                </a:lnTo>
                <a:lnTo>
                  <a:pt x="240284" y="1235176"/>
                </a:lnTo>
                <a:lnTo>
                  <a:pt x="271487" y="1270647"/>
                </a:lnTo>
                <a:lnTo>
                  <a:pt x="304342" y="1304696"/>
                </a:lnTo>
                <a:lnTo>
                  <a:pt x="338810" y="1337246"/>
                </a:lnTo>
                <a:lnTo>
                  <a:pt x="374827" y="1368221"/>
                </a:lnTo>
                <a:lnTo>
                  <a:pt x="412356" y="1397546"/>
                </a:lnTo>
                <a:lnTo>
                  <a:pt x="451345" y="1425168"/>
                </a:lnTo>
                <a:lnTo>
                  <a:pt x="491769" y="1451013"/>
                </a:lnTo>
                <a:lnTo>
                  <a:pt x="533577" y="1474990"/>
                </a:lnTo>
                <a:lnTo>
                  <a:pt x="576707" y="1497050"/>
                </a:lnTo>
                <a:lnTo>
                  <a:pt x="581063" y="1498561"/>
                </a:lnTo>
                <a:lnTo>
                  <a:pt x="585609" y="1498561"/>
                </a:lnTo>
                <a:lnTo>
                  <a:pt x="587870" y="1498053"/>
                </a:lnTo>
                <a:lnTo>
                  <a:pt x="589965" y="1497050"/>
                </a:lnTo>
                <a:lnTo>
                  <a:pt x="633107" y="1474990"/>
                </a:lnTo>
                <a:lnTo>
                  <a:pt x="648296" y="1466278"/>
                </a:lnTo>
                <a:lnTo>
                  <a:pt x="674916" y="1451013"/>
                </a:lnTo>
                <a:lnTo>
                  <a:pt x="715340" y="1425168"/>
                </a:lnTo>
                <a:lnTo>
                  <a:pt x="754341" y="1397546"/>
                </a:lnTo>
                <a:lnTo>
                  <a:pt x="791870" y="1368221"/>
                </a:lnTo>
                <a:lnTo>
                  <a:pt x="827887" y="1337246"/>
                </a:lnTo>
                <a:lnTo>
                  <a:pt x="862342" y="1304696"/>
                </a:lnTo>
                <a:lnTo>
                  <a:pt x="895197" y="1270647"/>
                </a:lnTo>
                <a:lnTo>
                  <a:pt x="926401" y="1235176"/>
                </a:lnTo>
                <a:lnTo>
                  <a:pt x="955929" y="1198333"/>
                </a:lnTo>
                <a:lnTo>
                  <a:pt x="983703" y="1160208"/>
                </a:lnTo>
                <a:lnTo>
                  <a:pt x="1009713" y="1120876"/>
                </a:lnTo>
                <a:lnTo>
                  <a:pt x="1033881" y="1080389"/>
                </a:lnTo>
                <a:lnTo>
                  <a:pt x="1056195" y="1038821"/>
                </a:lnTo>
                <a:lnTo>
                  <a:pt x="1076591" y="996251"/>
                </a:lnTo>
                <a:lnTo>
                  <a:pt x="1095019" y="952741"/>
                </a:lnTo>
                <a:lnTo>
                  <a:pt x="1111453" y="908380"/>
                </a:lnTo>
                <a:lnTo>
                  <a:pt x="1125842" y="863219"/>
                </a:lnTo>
                <a:lnTo>
                  <a:pt x="1138135" y="817333"/>
                </a:lnTo>
                <a:lnTo>
                  <a:pt x="1148295" y="770801"/>
                </a:lnTo>
                <a:lnTo>
                  <a:pt x="1156157" y="724408"/>
                </a:lnTo>
                <a:lnTo>
                  <a:pt x="1156284" y="723684"/>
                </a:lnTo>
                <a:lnTo>
                  <a:pt x="1161973" y="676554"/>
                </a:lnTo>
                <a:lnTo>
                  <a:pt x="1162037" y="676059"/>
                </a:lnTo>
                <a:lnTo>
                  <a:pt x="1165504" y="628243"/>
                </a:lnTo>
                <a:lnTo>
                  <a:pt x="1166685" y="579551"/>
                </a:lnTo>
                <a:lnTo>
                  <a:pt x="1166685" y="191122"/>
                </a:lnTo>
                <a:close/>
              </a:path>
            </a:pathLst>
          </a:custGeom>
          <a:solidFill>
            <a:srgbClr val="2DC295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8578" y="3504941"/>
            <a:ext cx="1696210" cy="149832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1CE5D13-D4AF-4699-9DF0-302DCCCF4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5910" y="346749"/>
            <a:ext cx="4224894" cy="107298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45" dirty="0"/>
              <a:t>Acceso</a:t>
            </a:r>
            <a:r>
              <a:rPr spc="185" dirty="0"/>
              <a:t> </a:t>
            </a:r>
            <a:r>
              <a:rPr spc="455" dirty="0"/>
              <a:t>y</a:t>
            </a:r>
            <a:r>
              <a:rPr spc="190" dirty="0"/>
              <a:t> </a:t>
            </a:r>
            <a:r>
              <a:rPr spc="265" dirty="0"/>
              <a:t>veriﬁcación</a:t>
            </a:r>
            <a:r>
              <a:rPr spc="190" dirty="0"/>
              <a:t> </a:t>
            </a:r>
            <a:r>
              <a:rPr spc="375" dirty="0"/>
              <a:t>de</a:t>
            </a:r>
            <a:r>
              <a:rPr spc="190" dirty="0"/>
              <a:t> </a:t>
            </a:r>
            <a:r>
              <a:rPr spc="265" dirty="0"/>
              <a:t>identidad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66840" y="3222421"/>
            <a:ext cx="4914895" cy="61150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90321" y="3222421"/>
            <a:ext cx="4914898" cy="611504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3804" y="3222421"/>
            <a:ext cx="4914898" cy="611504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3046481" y="5885912"/>
            <a:ext cx="3746500" cy="1603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3384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Trazabilidad</a:t>
            </a:r>
            <a:r>
              <a:rPr kumimoji="0" sz="29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total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24790" marR="5080" lvl="0" indent="-212725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695325" algn="l"/>
              </a:tabLst>
              <a:defRPr/>
            </a:pPr>
            <a:r>
              <a:rPr kumimoji="0" sz="19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Identiﬁca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quién,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qué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cuándo 	</a:t>
            </a:r>
            <a:r>
              <a:rPr kumimoji="0" sz="19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se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ﬁrmó,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garantizando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530860" marR="0" lvl="0" indent="0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1" i="0" u="none" strike="noStrike" kern="0" cap="none" spc="190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transparencia</a:t>
            </a:r>
            <a:r>
              <a:rPr kumimoji="0" sz="1950" b="1" i="0" u="none" strike="noStrike" kern="0" cap="none" spc="40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1" i="0" u="none" strike="noStrike" kern="0" cap="none" spc="265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950" b="1" i="0" u="none" strike="noStrike" kern="0" cap="none" spc="45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1" i="0" u="none" strike="noStrike" kern="0" cap="none" spc="155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control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54281" y="5885912"/>
            <a:ext cx="3578225" cy="2045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0375" marR="5080" lvl="0" indent="-448309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Registros</a:t>
            </a:r>
            <a:r>
              <a:rPr kumimoji="0" sz="290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inmutables </a:t>
            </a:r>
            <a:r>
              <a:rPr kumimoji="0" sz="2900" b="0" i="0" u="none" strike="noStrike" kern="0" cap="none" spc="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90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operaciones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33679" marR="13335" lvl="0" indent="-212725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370205" algn="l"/>
              </a:tabLst>
              <a:defRPr/>
            </a:pPr>
            <a:r>
              <a:rPr kumimoji="0" sz="1950" b="0" i="0" u="none" strike="noStrike" kern="0" cap="none" spc="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Cada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ﬁrma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queda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registrada 	</a:t>
            </a:r>
            <a:r>
              <a:rPr kumimoji="0" sz="19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1" i="0" u="none" strike="noStrike" kern="0" cap="none" spc="170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fecha,</a:t>
            </a:r>
            <a:r>
              <a:rPr kumimoji="0" sz="1950" b="1" i="0" u="none" strike="noStrike" kern="0" cap="none" spc="30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1" i="0" u="none" strike="noStrike" kern="0" cap="none" spc="155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hora</a:t>
            </a:r>
            <a:r>
              <a:rPr kumimoji="0" sz="1950" b="1" i="0" u="none" strike="noStrike" kern="0" cap="none" spc="25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1" i="0" u="none" strike="noStrike" kern="0" cap="none" spc="265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950" b="1" i="0" u="none" strike="noStrike" kern="0" cap="none" spc="30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1" i="0" u="none" strike="noStrike" kern="0" cap="none" spc="165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equipo 	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para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auditoría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instantánea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58579" y="5885912"/>
            <a:ext cx="3271520" cy="2045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7375" marR="244475" lvl="0" indent="-390525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2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Acceso</a:t>
            </a:r>
            <a:r>
              <a:rPr kumimoji="0" sz="29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seguro</a:t>
            </a:r>
            <a:r>
              <a:rPr kumimoji="0" sz="29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29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certiﬁcados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70815" marR="5080" lvl="0" indent="-158750" algn="just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170815" algn="l"/>
                <a:tab pos="224790" algn="l"/>
              </a:tabLst>
              <a:defRPr/>
            </a:pP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Solo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usuarios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autorizados </a:t>
            </a:r>
            <a:r>
              <a:rPr kumimoji="0" sz="195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pueden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acceder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mediante </a:t>
            </a:r>
            <a:r>
              <a:rPr kumimoji="0" sz="1950" b="1" i="0" u="none" strike="noStrike" kern="0" cap="none" spc="180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veriﬁcación</a:t>
            </a:r>
            <a:r>
              <a:rPr kumimoji="0" sz="1950" b="1" i="0" u="none" strike="noStrike" kern="0" cap="none" spc="20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1" i="0" u="none" strike="noStrike" kern="0" cap="none" spc="220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950" b="1" i="0" u="none" strike="noStrike" kern="0" cap="none" spc="25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1" i="0" u="none" strike="noStrike" kern="0" cap="none" spc="160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identidad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182593" y="3725914"/>
            <a:ext cx="1474470" cy="1498600"/>
            <a:chOff x="14182593" y="3725914"/>
            <a:chExt cx="1474470" cy="1498600"/>
          </a:xfrm>
        </p:grpSpPr>
        <p:sp>
          <p:nvSpPr>
            <p:cNvPr id="12" name="object 12"/>
            <p:cNvSpPr/>
            <p:nvPr/>
          </p:nvSpPr>
          <p:spPr>
            <a:xfrm>
              <a:off x="14182593" y="3822590"/>
              <a:ext cx="483870" cy="483870"/>
            </a:xfrm>
            <a:custGeom>
              <a:avLst/>
              <a:gdLst/>
              <a:ahLst/>
              <a:cxnLst/>
              <a:rect l="l" t="t" r="r" b="b"/>
              <a:pathLst>
                <a:path w="483869" h="483870">
                  <a:moveTo>
                    <a:pt x="120827" y="0"/>
                  </a:moveTo>
                  <a:lnTo>
                    <a:pt x="24168" y="0"/>
                  </a:lnTo>
                  <a:lnTo>
                    <a:pt x="14760" y="1899"/>
                  </a:lnTo>
                  <a:lnTo>
                    <a:pt x="7078" y="7077"/>
                  </a:lnTo>
                  <a:lnTo>
                    <a:pt x="1899" y="14755"/>
                  </a:lnTo>
                  <a:lnTo>
                    <a:pt x="0" y="24155"/>
                  </a:lnTo>
                  <a:lnTo>
                    <a:pt x="0" y="459155"/>
                  </a:lnTo>
                  <a:lnTo>
                    <a:pt x="1899" y="468563"/>
                  </a:lnTo>
                  <a:lnTo>
                    <a:pt x="7078" y="476245"/>
                  </a:lnTo>
                  <a:lnTo>
                    <a:pt x="14760" y="481424"/>
                  </a:lnTo>
                  <a:lnTo>
                    <a:pt x="24168" y="483323"/>
                  </a:lnTo>
                  <a:lnTo>
                    <a:pt x="459155" y="483323"/>
                  </a:lnTo>
                  <a:lnTo>
                    <a:pt x="468563" y="481424"/>
                  </a:lnTo>
                  <a:lnTo>
                    <a:pt x="476245" y="476245"/>
                  </a:lnTo>
                  <a:lnTo>
                    <a:pt x="481424" y="468563"/>
                  </a:lnTo>
                  <a:lnTo>
                    <a:pt x="483323" y="459155"/>
                  </a:lnTo>
                  <a:lnTo>
                    <a:pt x="483323" y="434987"/>
                  </a:lnTo>
                  <a:lnTo>
                    <a:pt x="48323" y="434987"/>
                  </a:lnTo>
                  <a:lnTo>
                    <a:pt x="48323" y="48326"/>
                  </a:lnTo>
                  <a:lnTo>
                    <a:pt x="144995" y="48326"/>
                  </a:lnTo>
                  <a:lnTo>
                    <a:pt x="144995" y="24155"/>
                  </a:lnTo>
                  <a:lnTo>
                    <a:pt x="143096" y="14755"/>
                  </a:lnTo>
                  <a:lnTo>
                    <a:pt x="137917" y="7077"/>
                  </a:lnTo>
                  <a:lnTo>
                    <a:pt x="130235" y="1899"/>
                  </a:lnTo>
                  <a:lnTo>
                    <a:pt x="120827" y="0"/>
                  </a:lnTo>
                  <a:close/>
                </a:path>
                <a:path w="483869" h="483870">
                  <a:moveTo>
                    <a:pt x="459155" y="144995"/>
                  </a:moveTo>
                  <a:lnTo>
                    <a:pt x="362496" y="144995"/>
                  </a:lnTo>
                  <a:lnTo>
                    <a:pt x="396049" y="189750"/>
                  </a:lnTo>
                  <a:lnTo>
                    <a:pt x="403212" y="193332"/>
                  </a:lnTo>
                  <a:lnTo>
                    <a:pt x="434987" y="193332"/>
                  </a:lnTo>
                  <a:lnTo>
                    <a:pt x="434987" y="434987"/>
                  </a:lnTo>
                  <a:lnTo>
                    <a:pt x="483323" y="434987"/>
                  </a:lnTo>
                  <a:lnTo>
                    <a:pt x="483323" y="169163"/>
                  </a:lnTo>
                  <a:lnTo>
                    <a:pt x="481424" y="159756"/>
                  </a:lnTo>
                  <a:lnTo>
                    <a:pt x="476245" y="152074"/>
                  </a:lnTo>
                  <a:lnTo>
                    <a:pt x="468563" y="146895"/>
                  </a:lnTo>
                  <a:lnTo>
                    <a:pt x="459155" y="144995"/>
                  </a:lnTo>
                  <a:close/>
                </a:path>
                <a:path w="483869" h="483870">
                  <a:moveTo>
                    <a:pt x="144995" y="48326"/>
                  </a:moveTo>
                  <a:lnTo>
                    <a:pt x="96659" y="48326"/>
                  </a:lnTo>
                  <a:lnTo>
                    <a:pt x="96659" y="169163"/>
                  </a:lnTo>
                  <a:lnTo>
                    <a:pt x="98558" y="178571"/>
                  </a:lnTo>
                  <a:lnTo>
                    <a:pt x="103738" y="186253"/>
                  </a:lnTo>
                  <a:lnTo>
                    <a:pt x="111420" y="191432"/>
                  </a:lnTo>
                  <a:lnTo>
                    <a:pt x="120827" y="193332"/>
                  </a:lnTo>
                  <a:lnTo>
                    <a:pt x="217487" y="193332"/>
                  </a:lnTo>
                  <a:lnTo>
                    <a:pt x="226894" y="191432"/>
                  </a:lnTo>
                  <a:lnTo>
                    <a:pt x="234576" y="186253"/>
                  </a:lnTo>
                  <a:lnTo>
                    <a:pt x="239756" y="178571"/>
                  </a:lnTo>
                  <a:lnTo>
                    <a:pt x="241655" y="169163"/>
                  </a:lnTo>
                  <a:lnTo>
                    <a:pt x="241655" y="144995"/>
                  </a:lnTo>
                  <a:lnTo>
                    <a:pt x="144995" y="144995"/>
                  </a:lnTo>
                  <a:lnTo>
                    <a:pt x="144995" y="48326"/>
                  </a:lnTo>
                  <a:close/>
                </a:path>
                <a:path w="483869" h="483870">
                  <a:moveTo>
                    <a:pt x="362496" y="144995"/>
                  </a:moveTo>
                  <a:lnTo>
                    <a:pt x="241655" y="144995"/>
                  </a:lnTo>
                  <a:lnTo>
                    <a:pt x="275221" y="189750"/>
                  </a:lnTo>
                  <a:lnTo>
                    <a:pt x="282384" y="193332"/>
                  </a:lnTo>
                  <a:lnTo>
                    <a:pt x="338328" y="193332"/>
                  </a:lnTo>
                  <a:lnTo>
                    <a:pt x="347735" y="191432"/>
                  </a:lnTo>
                  <a:lnTo>
                    <a:pt x="355417" y="186253"/>
                  </a:lnTo>
                  <a:lnTo>
                    <a:pt x="360596" y="178571"/>
                  </a:lnTo>
                  <a:lnTo>
                    <a:pt x="362496" y="169163"/>
                  </a:lnTo>
                  <a:lnTo>
                    <a:pt x="362496" y="144995"/>
                  </a:lnTo>
                  <a:close/>
                </a:path>
                <a:path w="483869" h="483870">
                  <a:moveTo>
                    <a:pt x="217353" y="48326"/>
                  </a:moveTo>
                  <a:lnTo>
                    <a:pt x="193332" y="72491"/>
                  </a:lnTo>
                  <a:lnTo>
                    <a:pt x="193332" y="144995"/>
                  </a:lnTo>
                  <a:lnTo>
                    <a:pt x="302082" y="144995"/>
                  </a:lnTo>
                  <a:lnTo>
                    <a:pt x="236829" y="57988"/>
                  </a:lnTo>
                  <a:lnTo>
                    <a:pt x="231366" y="52700"/>
                  </a:lnTo>
                  <a:lnTo>
                    <a:pt x="224699" y="49425"/>
                  </a:lnTo>
                  <a:lnTo>
                    <a:pt x="217353" y="48326"/>
                  </a:lnTo>
                  <a:close/>
                </a:path>
                <a:path w="483869" h="483870">
                  <a:moveTo>
                    <a:pt x="338183" y="48326"/>
                  </a:moveTo>
                  <a:lnTo>
                    <a:pt x="314159" y="72491"/>
                  </a:lnTo>
                  <a:lnTo>
                    <a:pt x="314159" y="144995"/>
                  </a:lnTo>
                  <a:lnTo>
                    <a:pt x="422910" y="144995"/>
                  </a:lnTo>
                  <a:lnTo>
                    <a:pt x="357657" y="57988"/>
                  </a:lnTo>
                  <a:lnTo>
                    <a:pt x="352199" y="52700"/>
                  </a:lnTo>
                  <a:lnTo>
                    <a:pt x="345532" y="49425"/>
                  </a:lnTo>
                  <a:lnTo>
                    <a:pt x="338183" y="48326"/>
                  </a:lnTo>
                  <a:close/>
                </a:path>
              </a:pathLst>
            </a:custGeom>
            <a:solidFill>
              <a:srgbClr val="2DC29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30921" y="3725914"/>
              <a:ext cx="193332" cy="7250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448409" y="4008221"/>
              <a:ext cx="1208405" cy="1216025"/>
            </a:xfrm>
            <a:custGeom>
              <a:avLst/>
              <a:gdLst/>
              <a:ahLst/>
              <a:cxnLst/>
              <a:rect l="l" t="t" r="r" b="b"/>
              <a:pathLst>
                <a:path w="1208405" h="1216025">
                  <a:moveTo>
                    <a:pt x="700836" y="974356"/>
                  </a:moveTo>
                  <a:lnTo>
                    <a:pt x="652500" y="974356"/>
                  </a:lnTo>
                  <a:lnTo>
                    <a:pt x="652500" y="1022680"/>
                  </a:lnTo>
                  <a:lnTo>
                    <a:pt x="700836" y="1022680"/>
                  </a:lnTo>
                  <a:lnTo>
                    <a:pt x="700836" y="974356"/>
                  </a:lnTo>
                  <a:close/>
                </a:path>
                <a:path w="1208405" h="1216025">
                  <a:moveTo>
                    <a:pt x="918324" y="321868"/>
                  </a:moveTo>
                  <a:lnTo>
                    <a:pt x="913422" y="273164"/>
                  </a:lnTo>
                  <a:lnTo>
                    <a:pt x="899337" y="227799"/>
                  </a:lnTo>
                  <a:lnTo>
                    <a:pt x="877049" y="186740"/>
                  </a:lnTo>
                  <a:lnTo>
                    <a:pt x="847547" y="150977"/>
                  </a:lnTo>
                  <a:lnTo>
                    <a:pt x="811784" y="121475"/>
                  </a:lnTo>
                  <a:lnTo>
                    <a:pt x="770724" y="99187"/>
                  </a:lnTo>
                  <a:lnTo>
                    <a:pt x="725360" y="85102"/>
                  </a:lnTo>
                  <a:lnTo>
                    <a:pt x="676656" y="80200"/>
                  </a:lnTo>
                  <a:lnTo>
                    <a:pt x="390842" y="80200"/>
                  </a:lnTo>
                  <a:lnTo>
                    <a:pt x="448843" y="39585"/>
                  </a:lnTo>
                  <a:lnTo>
                    <a:pt x="421144" y="0"/>
                  </a:lnTo>
                  <a:lnTo>
                    <a:pt x="293865" y="89103"/>
                  </a:lnTo>
                  <a:lnTo>
                    <a:pt x="290017" y="96494"/>
                  </a:lnTo>
                  <a:lnTo>
                    <a:pt x="290017" y="112255"/>
                  </a:lnTo>
                  <a:lnTo>
                    <a:pt x="293865" y="119646"/>
                  </a:lnTo>
                  <a:lnTo>
                    <a:pt x="421144" y="208749"/>
                  </a:lnTo>
                  <a:lnTo>
                    <a:pt x="448843" y="169164"/>
                  </a:lnTo>
                  <a:lnTo>
                    <a:pt x="390842" y="128536"/>
                  </a:lnTo>
                  <a:lnTo>
                    <a:pt x="676656" y="128536"/>
                  </a:lnTo>
                  <a:lnTo>
                    <a:pt x="720991" y="133642"/>
                  </a:lnTo>
                  <a:lnTo>
                    <a:pt x="761682" y="148183"/>
                  </a:lnTo>
                  <a:lnTo>
                    <a:pt x="797585" y="171005"/>
                  </a:lnTo>
                  <a:lnTo>
                    <a:pt x="827519" y="200952"/>
                  </a:lnTo>
                  <a:lnTo>
                    <a:pt x="850341" y="236842"/>
                  </a:lnTo>
                  <a:lnTo>
                    <a:pt x="864882" y="277533"/>
                  </a:lnTo>
                  <a:lnTo>
                    <a:pt x="869988" y="321868"/>
                  </a:lnTo>
                  <a:lnTo>
                    <a:pt x="864882" y="366191"/>
                  </a:lnTo>
                  <a:lnTo>
                    <a:pt x="850341" y="406882"/>
                  </a:lnTo>
                  <a:lnTo>
                    <a:pt x="827519" y="442785"/>
                  </a:lnTo>
                  <a:lnTo>
                    <a:pt x="797585" y="472719"/>
                  </a:lnTo>
                  <a:lnTo>
                    <a:pt x="761682" y="495541"/>
                  </a:lnTo>
                  <a:lnTo>
                    <a:pt x="720991" y="510095"/>
                  </a:lnTo>
                  <a:lnTo>
                    <a:pt x="676656" y="515200"/>
                  </a:lnTo>
                  <a:lnTo>
                    <a:pt x="253746" y="515200"/>
                  </a:lnTo>
                  <a:lnTo>
                    <a:pt x="208140" y="519277"/>
                  </a:lnTo>
                  <a:lnTo>
                    <a:pt x="165214" y="531075"/>
                  </a:lnTo>
                  <a:lnTo>
                    <a:pt x="125679" y="549833"/>
                  </a:lnTo>
                  <a:lnTo>
                    <a:pt x="90271" y="574878"/>
                  </a:lnTo>
                  <a:lnTo>
                    <a:pt x="59677" y="605459"/>
                  </a:lnTo>
                  <a:lnTo>
                    <a:pt x="34645" y="640867"/>
                  </a:lnTo>
                  <a:lnTo>
                    <a:pt x="15875" y="680402"/>
                  </a:lnTo>
                  <a:lnTo>
                    <a:pt x="4089" y="723328"/>
                  </a:lnTo>
                  <a:lnTo>
                    <a:pt x="0" y="768946"/>
                  </a:lnTo>
                  <a:lnTo>
                    <a:pt x="4089" y="814552"/>
                  </a:lnTo>
                  <a:lnTo>
                    <a:pt x="15875" y="857478"/>
                  </a:lnTo>
                  <a:lnTo>
                    <a:pt x="34645" y="897013"/>
                  </a:lnTo>
                  <a:lnTo>
                    <a:pt x="59677" y="932434"/>
                  </a:lnTo>
                  <a:lnTo>
                    <a:pt x="90271" y="963015"/>
                  </a:lnTo>
                  <a:lnTo>
                    <a:pt x="125679" y="988047"/>
                  </a:lnTo>
                  <a:lnTo>
                    <a:pt x="165214" y="1006817"/>
                  </a:lnTo>
                  <a:lnTo>
                    <a:pt x="208140" y="1018603"/>
                  </a:lnTo>
                  <a:lnTo>
                    <a:pt x="253746" y="1022692"/>
                  </a:lnTo>
                  <a:lnTo>
                    <a:pt x="604164" y="1022692"/>
                  </a:lnTo>
                  <a:lnTo>
                    <a:pt x="604164" y="974356"/>
                  </a:lnTo>
                  <a:lnTo>
                    <a:pt x="253746" y="974356"/>
                  </a:lnTo>
                  <a:lnTo>
                    <a:pt x="206679" y="968883"/>
                  </a:lnTo>
                  <a:lnTo>
                    <a:pt x="163461" y="953401"/>
                  </a:lnTo>
                  <a:lnTo>
                    <a:pt x="125336" y="929157"/>
                  </a:lnTo>
                  <a:lnTo>
                    <a:pt x="93535" y="897356"/>
                  </a:lnTo>
                  <a:lnTo>
                    <a:pt x="69278" y="859231"/>
                  </a:lnTo>
                  <a:lnTo>
                    <a:pt x="53809" y="816013"/>
                  </a:lnTo>
                  <a:lnTo>
                    <a:pt x="48336" y="768946"/>
                  </a:lnTo>
                  <a:lnTo>
                    <a:pt x="53809" y="721868"/>
                  </a:lnTo>
                  <a:lnTo>
                    <a:pt x="69278" y="678649"/>
                  </a:lnTo>
                  <a:lnTo>
                    <a:pt x="93535" y="640537"/>
                  </a:lnTo>
                  <a:lnTo>
                    <a:pt x="125336" y="608736"/>
                  </a:lnTo>
                  <a:lnTo>
                    <a:pt x="163461" y="584479"/>
                  </a:lnTo>
                  <a:lnTo>
                    <a:pt x="206679" y="568998"/>
                  </a:lnTo>
                  <a:lnTo>
                    <a:pt x="253746" y="563537"/>
                  </a:lnTo>
                  <a:lnTo>
                    <a:pt x="676656" y="563537"/>
                  </a:lnTo>
                  <a:lnTo>
                    <a:pt x="725360" y="558622"/>
                  </a:lnTo>
                  <a:lnTo>
                    <a:pt x="770724" y="544537"/>
                  </a:lnTo>
                  <a:lnTo>
                    <a:pt x="811784" y="522262"/>
                  </a:lnTo>
                  <a:lnTo>
                    <a:pt x="847547" y="492747"/>
                  </a:lnTo>
                  <a:lnTo>
                    <a:pt x="877049" y="456984"/>
                  </a:lnTo>
                  <a:lnTo>
                    <a:pt x="899337" y="415925"/>
                  </a:lnTo>
                  <a:lnTo>
                    <a:pt x="913422" y="370560"/>
                  </a:lnTo>
                  <a:lnTo>
                    <a:pt x="918324" y="321868"/>
                  </a:lnTo>
                  <a:close/>
                </a:path>
                <a:path w="1208405" h="1216025">
                  <a:moveTo>
                    <a:pt x="1208328" y="805192"/>
                  </a:moveTo>
                  <a:lnTo>
                    <a:pt x="1206423" y="795782"/>
                  </a:lnTo>
                  <a:lnTo>
                    <a:pt x="1201242" y="788098"/>
                  </a:lnTo>
                  <a:lnTo>
                    <a:pt x="1193558" y="782929"/>
                  </a:lnTo>
                  <a:lnTo>
                    <a:pt x="1184160" y="781024"/>
                  </a:lnTo>
                  <a:lnTo>
                    <a:pt x="1159992" y="781024"/>
                  </a:lnTo>
                  <a:lnTo>
                    <a:pt x="1159992" y="829360"/>
                  </a:lnTo>
                  <a:lnTo>
                    <a:pt x="1159992" y="1167688"/>
                  </a:lnTo>
                  <a:lnTo>
                    <a:pt x="821664" y="1167688"/>
                  </a:lnTo>
                  <a:lnTo>
                    <a:pt x="821664" y="829360"/>
                  </a:lnTo>
                  <a:lnTo>
                    <a:pt x="918324" y="829360"/>
                  </a:lnTo>
                  <a:lnTo>
                    <a:pt x="918324" y="950188"/>
                  </a:lnTo>
                  <a:lnTo>
                    <a:pt x="920216" y="959599"/>
                  </a:lnTo>
                  <a:lnTo>
                    <a:pt x="925398" y="967282"/>
                  </a:lnTo>
                  <a:lnTo>
                    <a:pt x="933081" y="972451"/>
                  </a:lnTo>
                  <a:lnTo>
                    <a:pt x="942492" y="974356"/>
                  </a:lnTo>
                  <a:lnTo>
                    <a:pt x="1039164" y="974356"/>
                  </a:lnTo>
                  <a:lnTo>
                    <a:pt x="1048562" y="972451"/>
                  </a:lnTo>
                  <a:lnTo>
                    <a:pt x="1056246" y="967282"/>
                  </a:lnTo>
                  <a:lnTo>
                    <a:pt x="1061427" y="959599"/>
                  </a:lnTo>
                  <a:lnTo>
                    <a:pt x="1063332" y="950188"/>
                  </a:lnTo>
                  <a:lnTo>
                    <a:pt x="1063332" y="926020"/>
                  </a:lnTo>
                  <a:lnTo>
                    <a:pt x="1063332" y="829360"/>
                  </a:lnTo>
                  <a:lnTo>
                    <a:pt x="1159992" y="829360"/>
                  </a:lnTo>
                  <a:lnTo>
                    <a:pt x="1159992" y="781024"/>
                  </a:lnTo>
                  <a:lnTo>
                    <a:pt x="1014996" y="781024"/>
                  </a:lnTo>
                  <a:lnTo>
                    <a:pt x="1014996" y="829360"/>
                  </a:lnTo>
                  <a:lnTo>
                    <a:pt x="1014996" y="926020"/>
                  </a:lnTo>
                  <a:lnTo>
                    <a:pt x="966660" y="926020"/>
                  </a:lnTo>
                  <a:lnTo>
                    <a:pt x="966660" y="829360"/>
                  </a:lnTo>
                  <a:lnTo>
                    <a:pt x="1014996" y="829360"/>
                  </a:lnTo>
                  <a:lnTo>
                    <a:pt x="1014996" y="781024"/>
                  </a:lnTo>
                  <a:lnTo>
                    <a:pt x="797496" y="781024"/>
                  </a:lnTo>
                  <a:lnTo>
                    <a:pt x="788085" y="782929"/>
                  </a:lnTo>
                  <a:lnTo>
                    <a:pt x="780402" y="788098"/>
                  </a:lnTo>
                  <a:lnTo>
                    <a:pt x="775220" y="795782"/>
                  </a:lnTo>
                  <a:lnTo>
                    <a:pt x="773328" y="805192"/>
                  </a:lnTo>
                  <a:lnTo>
                    <a:pt x="773328" y="1191856"/>
                  </a:lnTo>
                  <a:lnTo>
                    <a:pt x="775220" y="1201267"/>
                  </a:lnTo>
                  <a:lnTo>
                    <a:pt x="780402" y="1208951"/>
                  </a:lnTo>
                  <a:lnTo>
                    <a:pt x="788085" y="1214120"/>
                  </a:lnTo>
                  <a:lnTo>
                    <a:pt x="797496" y="1216025"/>
                  </a:lnTo>
                  <a:lnTo>
                    <a:pt x="1184160" y="1216025"/>
                  </a:lnTo>
                  <a:lnTo>
                    <a:pt x="1193558" y="1214120"/>
                  </a:lnTo>
                  <a:lnTo>
                    <a:pt x="1201242" y="1208951"/>
                  </a:lnTo>
                  <a:lnTo>
                    <a:pt x="1206423" y="1201267"/>
                  </a:lnTo>
                  <a:lnTo>
                    <a:pt x="1208328" y="1191856"/>
                  </a:lnTo>
                  <a:lnTo>
                    <a:pt x="1208328" y="1167688"/>
                  </a:lnTo>
                  <a:lnTo>
                    <a:pt x="1208328" y="829360"/>
                  </a:lnTo>
                  <a:lnTo>
                    <a:pt x="1208328" y="805192"/>
                  </a:lnTo>
                  <a:close/>
                </a:path>
              </a:pathLst>
            </a:custGeom>
            <a:solidFill>
              <a:srgbClr val="2DC29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" name="object 15"/>
          <p:cNvSpPr/>
          <p:nvPr/>
        </p:nvSpPr>
        <p:spPr>
          <a:xfrm>
            <a:off x="8393989" y="3725925"/>
            <a:ext cx="1498600" cy="1498600"/>
          </a:xfrm>
          <a:custGeom>
            <a:avLst/>
            <a:gdLst/>
            <a:ahLst/>
            <a:cxnLst/>
            <a:rect l="l" t="t" r="r" b="b"/>
            <a:pathLst>
              <a:path w="1498600" h="1498600">
                <a:moveTo>
                  <a:pt x="386651" y="724992"/>
                </a:moveTo>
                <a:lnTo>
                  <a:pt x="381177" y="692988"/>
                </a:lnTo>
                <a:lnTo>
                  <a:pt x="366001" y="665581"/>
                </a:lnTo>
                <a:lnTo>
                  <a:pt x="343027" y="644563"/>
                </a:lnTo>
                <a:lnTo>
                  <a:pt x="314159" y="631761"/>
                </a:lnTo>
                <a:lnTo>
                  <a:pt x="314159" y="579996"/>
                </a:lnTo>
                <a:lnTo>
                  <a:pt x="265823" y="579996"/>
                </a:lnTo>
                <a:lnTo>
                  <a:pt x="265823" y="628332"/>
                </a:lnTo>
                <a:lnTo>
                  <a:pt x="193332" y="628332"/>
                </a:lnTo>
                <a:lnTo>
                  <a:pt x="193332" y="724992"/>
                </a:lnTo>
                <a:lnTo>
                  <a:pt x="200939" y="762584"/>
                </a:lnTo>
                <a:lnTo>
                  <a:pt x="221678" y="793318"/>
                </a:lnTo>
                <a:lnTo>
                  <a:pt x="252399" y="814057"/>
                </a:lnTo>
                <a:lnTo>
                  <a:pt x="308800" y="825461"/>
                </a:lnTo>
                <a:lnTo>
                  <a:pt x="324167" y="835825"/>
                </a:lnTo>
                <a:lnTo>
                  <a:pt x="334530" y="851192"/>
                </a:lnTo>
                <a:lnTo>
                  <a:pt x="338328" y="869988"/>
                </a:lnTo>
                <a:lnTo>
                  <a:pt x="338328" y="918324"/>
                </a:lnTo>
                <a:lnTo>
                  <a:pt x="289991" y="918324"/>
                </a:lnTo>
                <a:lnTo>
                  <a:pt x="271195" y="914514"/>
                </a:lnTo>
                <a:lnTo>
                  <a:pt x="255828" y="904151"/>
                </a:lnTo>
                <a:lnTo>
                  <a:pt x="245465" y="888784"/>
                </a:lnTo>
                <a:lnTo>
                  <a:pt x="241655" y="869988"/>
                </a:lnTo>
                <a:lnTo>
                  <a:pt x="193332" y="869988"/>
                </a:lnTo>
                <a:lnTo>
                  <a:pt x="198818" y="901992"/>
                </a:lnTo>
                <a:lnTo>
                  <a:pt x="213995" y="929398"/>
                </a:lnTo>
                <a:lnTo>
                  <a:pt x="236969" y="950417"/>
                </a:lnTo>
                <a:lnTo>
                  <a:pt x="265823" y="963231"/>
                </a:lnTo>
                <a:lnTo>
                  <a:pt x="265823" y="1014984"/>
                </a:lnTo>
                <a:lnTo>
                  <a:pt x="314159" y="1014984"/>
                </a:lnTo>
                <a:lnTo>
                  <a:pt x="314159" y="966660"/>
                </a:lnTo>
                <a:lnTo>
                  <a:pt x="386651" y="966660"/>
                </a:lnTo>
                <a:lnTo>
                  <a:pt x="386651" y="869988"/>
                </a:lnTo>
                <a:lnTo>
                  <a:pt x="379056" y="832396"/>
                </a:lnTo>
                <a:lnTo>
                  <a:pt x="358317" y="801662"/>
                </a:lnTo>
                <a:lnTo>
                  <a:pt x="327596" y="780935"/>
                </a:lnTo>
                <a:lnTo>
                  <a:pt x="271195" y="769518"/>
                </a:lnTo>
                <a:lnTo>
                  <a:pt x="255828" y="759155"/>
                </a:lnTo>
                <a:lnTo>
                  <a:pt x="245465" y="743788"/>
                </a:lnTo>
                <a:lnTo>
                  <a:pt x="241655" y="724992"/>
                </a:lnTo>
                <a:lnTo>
                  <a:pt x="241655" y="676656"/>
                </a:lnTo>
                <a:lnTo>
                  <a:pt x="289991" y="676656"/>
                </a:lnTo>
                <a:lnTo>
                  <a:pt x="308800" y="680453"/>
                </a:lnTo>
                <a:lnTo>
                  <a:pt x="324167" y="690829"/>
                </a:lnTo>
                <a:lnTo>
                  <a:pt x="334530" y="706196"/>
                </a:lnTo>
                <a:lnTo>
                  <a:pt x="338328" y="724992"/>
                </a:lnTo>
                <a:lnTo>
                  <a:pt x="386651" y="724992"/>
                </a:lnTo>
                <a:close/>
              </a:path>
              <a:path w="1498600" h="1498600">
                <a:moveTo>
                  <a:pt x="531672" y="724992"/>
                </a:moveTo>
                <a:lnTo>
                  <a:pt x="483336" y="724992"/>
                </a:lnTo>
                <a:lnTo>
                  <a:pt x="483336" y="773315"/>
                </a:lnTo>
                <a:lnTo>
                  <a:pt x="531672" y="773315"/>
                </a:lnTo>
                <a:lnTo>
                  <a:pt x="531672" y="724992"/>
                </a:lnTo>
                <a:close/>
              </a:path>
              <a:path w="1498600" h="1498600">
                <a:moveTo>
                  <a:pt x="628332" y="724992"/>
                </a:moveTo>
                <a:lnTo>
                  <a:pt x="579996" y="724992"/>
                </a:lnTo>
                <a:lnTo>
                  <a:pt x="579996" y="773315"/>
                </a:lnTo>
                <a:lnTo>
                  <a:pt x="628332" y="773315"/>
                </a:lnTo>
                <a:lnTo>
                  <a:pt x="628332" y="724992"/>
                </a:lnTo>
                <a:close/>
              </a:path>
              <a:path w="1498600" h="1498600">
                <a:moveTo>
                  <a:pt x="725004" y="1014984"/>
                </a:moveTo>
                <a:lnTo>
                  <a:pt x="483336" y="1014984"/>
                </a:lnTo>
                <a:lnTo>
                  <a:pt x="483336" y="1063307"/>
                </a:lnTo>
                <a:lnTo>
                  <a:pt x="725004" y="1063307"/>
                </a:lnTo>
                <a:lnTo>
                  <a:pt x="725004" y="1014984"/>
                </a:lnTo>
                <a:close/>
              </a:path>
              <a:path w="1498600" h="1498600">
                <a:moveTo>
                  <a:pt x="725004" y="724992"/>
                </a:moveTo>
                <a:lnTo>
                  <a:pt x="676668" y="724992"/>
                </a:lnTo>
                <a:lnTo>
                  <a:pt x="676668" y="773315"/>
                </a:lnTo>
                <a:lnTo>
                  <a:pt x="725004" y="773315"/>
                </a:lnTo>
                <a:lnTo>
                  <a:pt x="725004" y="724992"/>
                </a:lnTo>
                <a:close/>
              </a:path>
              <a:path w="1498600" h="1498600">
                <a:moveTo>
                  <a:pt x="773328" y="579983"/>
                </a:moveTo>
                <a:lnTo>
                  <a:pt x="724992" y="579983"/>
                </a:lnTo>
                <a:lnTo>
                  <a:pt x="724992" y="628319"/>
                </a:lnTo>
                <a:lnTo>
                  <a:pt x="773328" y="628319"/>
                </a:lnTo>
                <a:lnTo>
                  <a:pt x="773328" y="579983"/>
                </a:lnTo>
                <a:close/>
              </a:path>
              <a:path w="1498600" h="1498600">
                <a:moveTo>
                  <a:pt x="821651" y="918324"/>
                </a:moveTo>
                <a:lnTo>
                  <a:pt x="483336" y="918324"/>
                </a:lnTo>
                <a:lnTo>
                  <a:pt x="483336" y="966647"/>
                </a:lnTo>
                <a:lnTo>
                  <a:pt x="821651" y="966647"/>
                </a:lnTo>
                <a:lnTo>
                  <a:pt x="821651" y="918324"/>
                </a:lnTo>
                <a:close/>
              </a:path>
              <a:path w="1498600" h="1498600">
                <a:moveTo>
                  <a:pt x="821651" y="821651"/>
                </a:moveTo>
                <a:lnTo>
                  <a:pt x="483336" y="821651"/>
                </a:lnTo>
                <a:lnTo>
                  <a:pt x="483336" y="869988"/>
                </a:lnTo>
                <a:lnTo>
                  <a:pt x="821651" y="869988"/>
                </a:lnTo>
                <a:lnTo>
                  <a:pt x="821651" y="821651"/>
                </a:lnTo>
                <a:close/>
              </a:path>
              <a:path w="1498600" h="1498600">
                <a:moveTo>
                  <a:pt x="821664" y="1014984"/>
                </a:moveTo>
                <a:lnTo>
                  <a:pt x="773328" y="1014984"/>
                </a:lnTo>
                <a:lnTo>
                  <a:pt x="773328" y="1063307"/>
                </a:lnTo>
                <a:lnTo>
                  <a:pt x="821664" y="1063307"/>
                </a:lnTo>
                <a:lnTo>
                  <a:pt x="821664" y="1014984"/>
                </a:lnTo>
                <a:close/>
              </a:path>
              <a:path w="1498600" h="1498600">
                <a:moveTo>
                  <a:pt x="870000" y="579983"/>
                </a:moveTo>
                <a:lnTo>
                  <a:pt x="821664" y="579983"/>
                </a:lnTo>
                <a:lnTo>
                  <a:pt x="821664" y="628319"/>
                </a:lnTo>
                <a:lnTo>
                  <a:pt x="870000" y="628319"/>
                </a:lnTo>
                <a:lnTo>
                  <a:pt x="870000" y="579983"/>
                </a:lnTo>
                <a:close/>
              </a:path>
              <a:path w="1498600" h="1498600">
                <a:moveTo>
                  <a:pt x="966660" y="579983"/>
                </a:moveTo>
                <a:lnTo>
                  <a:pt x="918324" y="579983"/>
                </a:lnTo>
                <a:lnTo>
                  <a:pt x="918324" y="628319"/>
                </a:lnTo>
                <a:lnTo>
                  <a:pt x="966660" y="628319"/>
                </a:lnTo>
                <a:lnTo>
                  <a:pt x="966660" y="579983"/>
                </a:lnTo>
                <a:close/>
              </a:path>
              <a:path w="1498600" h="1498600">
                <a:moveTo>
                  <a:pt x="1208328" y="676643"/>
                </a:moveTo>
                <a:lnTo>
                  <a:pt x="1159992" y="676643"/>
                </a:lnTo>
                <a:lnTo>
                  <a:pt x="1159992" y="724979"/>
                </a:lnTo>
                <a:lnTo>
                  <a:pt x="1208328" y="724979"/>
                </a:lnTo>
                <a:lnTo>
                  <a:pt x="1208328" y="676643"/>
                </a:lnTo>
                <a:close/>
              </a:path>
              <a:path w="1498600" h="1498600">
                <a:moveTo>
                  <a:pt x="1208328" y="579983"/>
                </a:moveTo>
                <a:lnTo>
                  <a:pt x="1159992" y="579983"/>
                </a:lnTo>
                <a:lnTo>
                  <a:pt x="1159992" y="628319"/>
                </a:lnTo>
                <a:lnTo>
                  <a:pt x="1208328" y="628319"/>
                </a:lnTo>
                <a:lnTo>
                  <a:pt x="1208328" y="579983"/>
                </a:lnTo>
                <a:close/>
              </a:path>
              <a:path w="1498600" h="1498600">
                <a:moveTo>
                  <a:pt x="1208328" y="483323"/>
                </a:moveTo>
                <a:lnTo>
                  <a:pt x="1159992" y="483323"/>
                </a:lnTo>
                <a:lnTo>
                  <a:pt x="1159992" y="531647"/>
                </a:lnTo>
                <a:lnTo>
                  <a:pt x="1208328" y="531647"/>
                </a:lnTo>
                <a:lnTo>
                  <a:pt x="1208328" y="483323"/>
                </a:lnTo>
                <a:close/>
              </a:path>
              <a:path w="1498600" h="1498600">
                <a:moveTo>
                  <a:pt x="1208328" y="386651"/>
                </a:moveTo>
                <a:lnTo>
                  <a:pt x="1159992" y="386651"/>
                </a:lnTo>
                <a:lnTo>
                  <a:pt x="1159992" y="434987"/>
                </a:lnTo>
                <a:lnTo>
                  <a:pt x="1208328" y="434987"/>
                </a:lnTo>
                <a:lnTo>
                  <a:pt x="1208328" y="386651"/>
                </a:lnTo>
                <a:close/>
              </a:path>
              <a:path w="1498600" h="1498600">
                <a:moveTo>
                  <a:pt x="1498320" y="48336"/>
                </a:moveTo>
                <a:lnTo>
                  <a:pt x="1494510" y="29540"/>
                </a:lnTo>
                <a:lnTo>
                  <a:pt x="1484147" y="14173"/>
                </a:lnTo>
                <a:lnTo>
                  <a:pt x="1468780" y="3810"/>
                </a:lnTo>
                <a:lnTo>
                  <a:pt x="1450009" y="12"/>
                </a:lnTo>
                <a:lnTo>
                  <a:pt x="1450009" y="96672"/>
                </a:lnTo>
                <a:lnTo>
                  <a:pt x="1401648" y="96672"/>
                </a:lnTo>
                <a:lnTo>
                  <a:pt x="1401648" y="144995"/>
                </a:lnTo>
                <a:lnTo>
                  <a:pt x="1401648" y="274675"/>
                </a:lnTo>
                <a:lnTo>
                  <a:pt x="1401102" y="282384"/>
                </a:lnTo>
                <a:lnTo>
                  <a:pt x="1400225" y="289991"/>
                </a:lnTo>
                <a:lnTo>
                  <a:pt x="968082" y="289991"/>
                </a:lnTo>
                <a:lnTo>
                  <a:pt x="967219" y="282384"/>
                </a:lnTo>
                <a:lnTo>
                  <a:pt x="966660" y="274675"/>
                </a:lnTo>
                <a:lnTo>
                  <a:pt x="966660" y="144995"/>
                </a:lnTo>
                <a:lnTo>
                  <a:pt x="1401648" y="144995"/>
                </a:lnTo>
                <a:lnTo>
                  <a:pt x="1401648" y="96672"/>
                </a:lnTo>
                <a:lnTo>
                  <a:pt x="918324" y="96672"/>
                </a:lnTo>
                <a:lnTo>
                  <a:pt x="918324" y="48336"/>
                </a:lnTo>
                <a:lnTo>
                  <a:pt x="1449984" y="48336"/>
                </a:lnTo>
                <a:lnTo>
                  <a:pt x="1450009" y="96672"/>
                </a:lnTo>
                <a:lnTo>
                  <a:pt x="1450009" y="12"/>
                </a:lnTo>
                <a:lnTo>
                  <a:pt x="918324" y="0"/>
                </a:lnTo>
                <a:lnTo>
                  <a:pt x="899515" y="3810"/>
                </a:lnTo>
                <a:lnTo>
                  <a:pt x="884161" y="14173"/>
                </a:lnTo>
                <a:lnTo>
                  <a:pt x="873785" y="29540"/>
                </a:lnTo>
                <a:lnTo>
                  <a:pt x="869988" y="48336"/>
                </a:lnTo>
                <a:lnTo>
                  <a:pt x="869988" y="96672"/>
                </a:lnTo>
                <a:lnTo>
                  <a:pt x="873785" y="115468"/>
                </a:lnTo>
                <a:lnTo>
                  <a:pt x="884161" y="130822"/>
                </a:lnTo>
                <a:lnTo>
                  <a:pt x="899515" y="141185"/>
                </a:lnTo>
                <a:lnTo>
                  <a:pt x="918324" y="144995"/>
                </a:lnTo>
                <a:lnTo>
                  <a:pt x="918324" y="266890"/>
                </a:lnTo>
                <a:lnTo>
                  <a:pt x="920356" y="298526"/>
                </a:lnTo>
                <a:lnTo>
                  <a:pt x="926325" y="329222"/>
                </a:lnTo>
                <a:lnTo>
                  <a:pt x="936028" y="358711"/>
                </a:lnTo>
                <a:lnTo>
                  <a:pt x="949286" y="386664"/>
                </a:lnTo>
                <a:lnTo>
                  <a:pt x="120840" y="386664"/>
                </a:lnTo>
                <a:lnTo>
                  <a:pt x="73850" y="396176"/>
                </a:lnTo>
                <a:lnTo>
                  <a:pt x="35433" y="422097"/>
                </a:lnTo>
                <a:lnTo>
                  <a:pt x="9512" y="460502"/>
                </a:lnTo>
                <a:lnTo>
                  <a:pt x="114" y="506920"/>
                </a:lnTo>
                <a:lnTo>
                  <a:pt x="0" y="1135824"/>
                </a:lnTo>
                <a:lnTo>
                  <a:pt x="9512" y="1182814"/>
                </a:lnTo>
                <a:lnTo>
                  <a:pt x="35433" y="1221219"/>
                </a:lnTo>
                <a:lnTo>
                  <a:pt x="73850" y="1247140"/>
                </a:lnTo>
                <a:lnTo>
                  <a:pt x="120840" y="1256652"/>
                </a:lnTo>
                <a:lnTo>
                  <a:pt x="410832" y="1256652"/>
                </a:lnTo>
                <a:lnTo>
                  <a:pt x="410832" y="1353312"/>
                </a:lnTo>
                <a:lnTo>
                  <a:pt x="386664" y="1353312"/>
                </a:lnTo>
                <a:lnTo>
                  <a:pt x="339674" y="1362824"/>
                </a:lnTo>
                <a:lnTo>
                  <a:pt x="301256" y="1388745"/>
                </a:lnTo>
                <a:lnTo>
                  <a:pt x="275348" y="1427162"/>
                </a:lnTo>
                <a:lnTo>
                  <a:pt x="265836" y="1474152"/>
                </a:lnTo>
                <a:lnTo>
                  <a:pt x="265836" y="1498320"/>
                </a:lnTo>
                <a:lnTo>
                  <a:pt x="990828" y="1498320"/>
                </a:lnTo>
                <a:lnTo>
                  <a:pt x="990828" y="1474152"/>
                </a:lnTo>
                <a:lnTo>
                  <a:pt x="985939" y="1449984"/>
                </a:lnTo>
                <a:lnTo>
                  <a:pt x="981316" y="1427162"/>
                </a:lnTo>
                <a:lnTo>
                  <a:pt x="964095" y="1401648"/>
                </a:lnTo>
                <a:lnTo>
                  <a:pt x="955395" y="1388745"/>
                </a:lnTo>
                <a:lnTo>
                  <a:pt x="938364" y="1377264"/>
                </a:lnTo>
                <a:lnTo>
                  <a:pt x="938364" y="1449984"/>
                </a:lnTo>
                <a:lnTo>
                  <a:pt x="318300" y="1449984"/>
                </a:lnTo>
                <a:lnTo>
                  <a:pt x="328752" y="1430566"/>
                </a:lnTo>
                <a:lnTo>
                  <a:pt x="344411" y="1415262"/>
                </a:lnTo>
                <a:lnTo>
                  <a:pt x="364083" y="1405242"/>
                </a:lnTo>
                <a:lnTo>
                  <a:pt x="386664" y="1401648"/>
                </a:lnTo>
                <a:lnTo>
                  <a:pt x="869988" y="1401648"/>
                </a:lnTo>
                <a:lnTo>
                  <a:pt x="892568" y="1405242"/>
                </a:lnTo>
                <a:lnTo>
                  <a:pt x="912253" y="1415262"/>
                </a:lnTo>
                <a:lnTo>
                  <a:pt x="927900" y="1430566"/>
                </a:lnTo>
                <a:lnTo>
                  <a:pt x="938364" y="1449984"/>
                </a:lnTo>
                <a:lnTo>
                  <a:pt x="938364" y="1377264"/>
                </a:lnTo>
                <a:lnTo>
                  <a:pt x="916978" y="1362824"/>
                </a:lnTo>
                <a:lnTo>
                  <a:pt x="869988" y="1353312"/>
                </a:lnTo>
                <a:lnTo>
                  <a:pt x="845832" y="1353312"/>
                </a:lnTo>
                <a:lnTo>
                  <a:pt x="845832" y="1256652"/>
                </a:lnTo>
                <a:lnTo>
                  <a:pt x="1135824" y="1256652"/>
                </a:lnTo>
                <a:lnTo>
                  <a:pt x="1182801" y="1247140"/>
                </a:lnTo>
                <a:lnTo>
                  <a:pt x="1221219" y="1221219"/>
                </a:lnTo>
                <a:lnTo>
                  <a:pt x="1229931" y="1208316"/>
                </a:lnTo>
                <a:lnTo>
                  <a:pt x="1247140" y="1182814"/>
                </a:lnTo>
                <a:lnTo>
                  <a:pt x="1256652" y="1135824"/>
                </a:lnTo>
                <a:lnTo>
                  <a:pt x="1256652" y="1063320"/>
                </a:lnTo>
                <a:lnTo>
                  <a:pt x="1449984" y="1063320"/>
                </a:lnTo>
                <a:lnTo>
                  <a:pt x="1468780" y="1059510"/>
                </a:lnTo>
                <a:lnTo>
                  <a:pt x="1484147" y="1049147"/>
                </a:lnTo>
                <a:lnTo>
                  <a:pt x="1494510" y="1033780"/>
                </a:lnTo>
                <a:lnTo>
                  <a:pt x="1498320" y="1014984"/>
                </a:lnTo>
                <a:lnTo>
                  <a:pt x="1498320" y="966660"/>
                </a:lnTo>
                <a:lnTo>
                  <a:pt x="1494510" y="947864"/>
                </a:lnTo>
                <a:lnTo>
                  <a:pt x="1484147" y="932497"/>
                </a:lnTo>
                <a:lnTo>
                  <a:pt x="1468780" y="922134"/>
                </a:lnTo>
                <a:lnTo>
                  <a:pt x="1450009" y="918337"/>
                </a:lnTo>
                <a:lnTo>
                  <a:pt x="1450009" y="1014984"/>
                </a:lnTo>
                <a:lnTo>
                  <a:pt x="1208328" y="1014984"/>
                </a:lnTo>
                <a:lnTo>
                  <a:pt x="1208328" y="1063320"/>
                </a:lnTo>
                <a:lnTo>
                  <a:pt x="1208328" y="1135824"/>
                </a:lnTo>
                <a:lnTo>
                  <a:pt x="1202613" y="1164018"/>
                </a:lnTo>
                <a:lnTo>
                  <a:pt x="1187056" y="1187056"/>
                </a:lnTo>
                <a:lnTo>
                  <a:pt x="1164005" y="1202613"/>
                </a:lnTo>
                <a:lnTo>
                  <a:pt x="1135824" y="1208316"/>
                </a:lnTo>
                <a:lnTo>
                  <a:pt x="797496" y="1208316"/>
                </a:lnTo>
                <a:lnTo>
                  <a:pt x="797496" y="1256652"/>
                </a:lnTo>
                <a:lnTo>
                  <a:pt x="797496" y="1353312"/>
                </a:lnTo>
                <a:lnTo>
                  <a:pt x="459168" y="1353312"/>
                </a:lnTo>
                <a:lnTo>
                  <a:pt x="459168" y="1256652"/>
                </a:lnTo>
                <a:lnTo>
                  <a:pt x="797496" y="1256652"/>
                </a:lnTo>
                <a:lnTo>
                  <a:pt x="797496" y="1208316"/>
                </a:lnTo>
                <a:lnTo>
                  <a:pt x="120840" y="1208316"/>
                </a:lnTo>
                <a:lnTo>
                  <a:pt x="92646" y="1202613"/>
                </a:lnTo>
                <a:lnTo>
                  <a:pt x="69596" y="1187056"/>
                </a:lnTo>
                <a:lnTo>
                  <a:pt x="54038" y="1164018"/>
                </a:lnTo>
                <a:lnTo>
                  <a:pt x="48336" y="1135824"/>
                </a:lnTo>
                <a:lnTo>
                  <a:pt x="48450" y="506920"/>
                </a:lnTo>
                <a:lnTo>
                  <a:pt x="53962" y="479679"/>
                </a:lnTo>
                <a:lnTo>
                  <a:pt x="54038" y="479298"/>
                </a:lnTo>
                <a:lnTo>
                  <a:pt x="69596" y="456260"/>
                </a:lnTo>
                <a:lnTo>
                  <a:pt x="92646" y="440702"/>
                </a:lnTo>
                <a:lnTo>
                  <a:pt x="120840" y="435000"/>
                </a:lnTo>
                <a:lnTo>
                  <a:pt x="984161" y="435000"/>
                </a:lnTo>
                <a:lnTo>
                  <a:pt x="994346" y="445427"/>
                </a:lnTo>
                <a:lnTo>
                  <a:pt x="1005179" y="455295"/>
                </a:lnTo>
                <a:lnTo>
                  <a:pt x="1016635" y="464578"/>
                </a:lnTo>
                <a:lnTo>
                  <a:pt x="1028738" y="473202"/>
                </a:lnTo>
                <a:lnTo>
                  <a:pt x="1033119" y="476123"/>
                </a:lnTo>
                <a:lnTo>
                  <a:pt x="1036866" y="479679"/>
                </a:lnTo>
                <a:lnTo>
                  <a:pt x="1040485" y="483323"/>
                </a:lnTo>
                <a:lnTo>
                  <a:pt x="145008" y="483323"/>
                </a:lnTo>
                <a:lnTo>
                  <a:pt x="126199" y="487133"/>
                </a:lnTo>
                <a:lnTo>
                  <a:pt x="110845" y="497497"/>
                </a:lnTo>
                <a:lnTo>
                  <a:pt x="100469" y="512864"/>
                </a:lnTo>
                <a:lnTo>
                  <a:pt x="96672" y="531660"/>
                </a:lnTo>
                <a:lnTo>
                  <a:pt x="96672" y="1111656"/>
                </a:lnTo>
                <a:lnTo>
                  <a:pt x="100469" y="1130452"/>
                </a:lnTo>
                <a:lnTo>
                  <a:pt x="110845" y="1145819"/>
                </a:lnTo>
                <a:lnTo>
                  <a:pt x="126199" y="1156182"/>
                </a:lnTo>
                <a:lnTo>
                  <a:pt x="145008" y="1159979"/>
                </a:lnTo>
                <a:lnTo>
                  <a:pt x="1111656" y="1159979"/>
                </a:lnTo>
                <a:lnTo>
                  <a:pt x="1130452" y="1156182"/>
                </a:lnTo>
                <a:lnTo>
                  <a:pt x="1145819" y="1145819"/>
                </a:lnTo>
                <a:lnTo>
                  <a:pt x="1156182" y="1130452"/>
                </a:lnTo>
                <a:lnTo>
                  <a:pt x="1159992" y="1111656"/>
                </a:lnTo>
                <a:lnTo>
                  <a:pt x="1159992" y="1063320"/>
                </a:lnTo>
                <a:lnTo>
                  <a:pt x="1208328" y="1063320"/>
                </a:lnTo>
                <a:lnTo>
                  <a:pt x="1208328" y="1014984"/>
                </a:lnTo>
                <a:lnTo>
                  <a:pt x="1111656" y="1014984"/>
                </a:lnTo>
                <a:lnTo>
                  <a:pt x="1111656" y="1063320"/>
                </a:lnTo>
                <a:lnTo>
                  <a:pt x="1111656" y="1111656"/>
                </a:lnTo>
                <a:lnTo>
                  <a:pt x="145008" y="1111656"/>
                </a:lnTo>
                <a:lnTo>
                  <a:pt x="145008" y="531660"/>
                </a:lnTo>
                <a:lnTo>
                  <a:pt x="1062558" y="531660"/>
                </a:lnTo>
                <a:lnTo>
                  <a:pt x="1062723" y="533742"/>
                </a:lnTo>
                <a:lnTo>
                  <a:pt x="1063320" y="535724"/>
                </a:lnTo>
                <a:lnTo>
                  <a:pt x="1063320" y="537819"/>
                </a:lnTo>
                <a:lnTo>
                  <a:pt x="1061796" y="552996"/>
                </a:lnTo>
                <a:lnTo>
                  <a:pt x="1057363" y="567537"/>
                </a:lnTo>
                <a:lnTo>
                  <a:pt x="1050226" y="580948"/>
                </a:lnTo>
                <a:lnTo>
                  <a:pt x="1040587" y="592734"/>
                </a:lnTo>
                <a:lnTo>
                  <a:pt x="990942" y="642340"/>
                </a:lnTo>
                <a:lnTo>
                  <a:pt x="959840" y="680199"/>
                </a:lnTo>
                <a:lnTo>
                  <a:pt x="937069" y="722757"/>
                </a:lnTo>
                <a:lnTo>
                  <a:pt x="923086" y="768946"/>
                </a:lnTo>
                <a:lnTo>
                  <a:pt x="918324" y="817689"/>
                </a:lnTo>
                <a:lnTo>
                  <a:pt x="918324" y="918324"/>
                </a:lnTo>
                <a:lnTo>
                  <a:pt x="899515" y="922134"/>
                </a:lnTo>
                <a:lnTo>
                  <a:pt x="884161" y="932497"/>
                </a:lnTo>
                <a:lnTo>
                  <a:pt x="873785" y="947864"/>
                </a:lnTo>
                <a:lnTo>
                  <a:pt x="869988" y="966660"/>
                </a:lnTo>
                <a:lnTo>
                  <a:pt x="869988" y="1014984"/>
                </a:lnTo>
                <a:lnTo>
                  <a:pt x="873785" y="1033780"/>
                </a:lnTo>
                <a:lnTo>
                  <a:pt x="884161" y="1049147"/>
                </a:lnTo>
                <a:lnTo>
                  <a:pt x="899515" y="1059510"/>
                </a:lnTo>
                <a:lnTo>
                  <a:pt x="918324" y="1063320"/>
                </a:lnTo>
                <a:lnTo>
                  <a:pt x="1111656" y="1063320"/>
                </a:lnTo>
                <a:lnTo>
                  <a:pt x="1111656" y="1014984"/>
                </a:lnTo>
                <a:lnTo>
                  <a:pt x="918324" y="1014984"/>
                </a:lnTo>
                <a:lnTo>
                  <a:pt x="918324" y="966660"/>
                </a:lnTo>
                <a:lnTo>
                  <a:pt x="1449984" y="966660"/>
                </a:lnTo>
                <a:lnTo>
                  <a:pt x="1450009" y="1014984"/>
                </a:lnTo>
                <a:lnTo>
                  <a:pt x="1450009" y="918337"/>
                </a:lnTo>
                <a:lnTo>
                  <a:pt x="1449984" y="892708"/>
                </a:lnTo>
                <a:lnTo>
                  <a:pt x="1449984" y="817689"/>
                </a:lnTo>
                <a:lnTo>
                  <a:pt x="1445221" y="768946"/>
                </a:lnTo>
                <a:lnTo>
                  <a:pt x="1431239" y="722757"/>
                </a:lnTo>
                <a:lnTo>
                  <a:pt x="1408468" y="680199"/>
                </a:lnTo>
                <a:lnTo>
                  <a:pt x="1401648" y="671906"/>
                </a:lnTo>
                <a:lnTo>
                  <a:pt x="1401648" y="817689"/>
                </a:lnTo>
                <a:lnTo>
                  <a:pt x="1401648" y="892708"/>
                </a:lnTo>
                <a:lnTo>
                  <a:pt x="1369453" y="851839"/>
                </a:lnTo>
                <a:lnTo>
                  <a:pt x="1360792" y="844499"/>
                </a:lnTo>
                <a:lnTo>
                  <a:pt x="1360792" y="918324"/>
                </a:lnTo>
                <a:lnTo>
                  <a:pt x="1007529" y="918324"/>
                </a:lnTo>
                <a:lnTo>
                  <a:pt x="1028839" y="892708"/>
                </a:lnTo>
                <a:lnTo>
                  <a:pt x="1041158" y="877900"/>
                </a:lnTo>
                <a:lnTo>
                  <a:pt x="1083081" y="847483"/>
                </a:lnTo>
                <a:lnTo>
                  <a:pt x="1131366" y="828319"/>
                </a:lnTo>
                <a:lnTo>
                  <a:pt x="1184160" y="821651"/>
                </a:lnTo>
                <a:lnTo>
                  <a:pt x="1236929" y="828319"/>
                </a:lnTo>
                <a:lnTo>
                  <a:pt x="1285227" y="847483"/>
                </a:lnTo>
                <a:lnTo>
                  <a:pt x="1327137" y="877900"/>
                </a:lnTo>
                <a:lnTo>
                  <a:pt x="1360792" y="918324"/>
                </a:lnTo>
                <a:lnTo>
                  <a:pt x="1360792" y="844499"/>
                </a:lnTo>
                <a:lnTo>
                  <a:pt x="1333893" y="821651"/>
                </a:lnTo>
                <a:lnTo>
                  <a:pt x="1330401" y="818680"/>
                </a:lnTo>
                <a:lnTo>
                  <a:pt x="1285697" y="794016"/>
                </a:lnTo>
                <a:lnTo>
                  <a:pt x="1236548" y="778637"/>
                </a:lnTo>
                <a:lnTo>
                  <a:pt x="1184160" y="773328"/>
                </a:lnTo>
                <a:lnTo>
                  <a:pt x="1131760" y="778637"/>
                </a:lnTo>
                <a:lnTo>
                  <a:pt x="1082611" y="794016"/>
                </a:lnTo>
                <a:lnTo>
                  <a:pt x="1037907" y="818680"/>
                </a:lnTo>
                <a:lnTo>
                  <a:pt x="998855" y="851839"/>
                </a:lnTo>
                <a:lnTo>
                  <a:pt x="966660" y="892708"/>
                </a:lnTo>
                <a:lnTo>
                  <a:pt x="966660" y="817689"/>
                </a:lnTo>
                <a:lnTo>
                  <a:pt x="970470" y="778637"/>
                </a:lnTo>
                <a:lnTo>
                  <a:pt x="970483" y="778446"/>
                </a:lnTo>
                <a:lnTo>
                  <a:pt x="981748" y="741260"/>
                </a:lnTo>
                <a:lnTo>
                  <a:pt x="1000061" y="706996"/>
                </a:lnTo>
                <a:lnTo>
                  <a:pt x="1025093" y="676541"/>
                </a:lnTo>
                <a:lnTo>
                  <a:pt x="1074724" y="626922"/>
                </a:lnTo>
                <a:lnTo>
                  <a:pt x="1090396" y="607771"/>
                </a:lnTo>
                <a:lnTo>
                  <a:pt x="1101991" y="586016"/>
                </a:lnTo>
                <a:lnTo>
                  <a:pt x="1109179" y="562444"/>
                </a:lnTo>
                <a:lnTo>
                  <a:pt x="1111656" y="537819"/>
                </a:lnTo>
                <a:lnTo>
                  <a:pt x="1110894" y="531660"/>
                </a:lnTo>
                <a:lnTo>
                  <a:pt x="1096772" y="478358"/>
                </a:lnTo>
                <a:lnTo>
                  <a:pt x="1057897" y="435000"/>
                </a:lnTo>
                <a:lnTo>
                  <a:pt x="1055573" y="432993"/>
                </a:lnTo>
                <a:lnTo>
                  <a:pt x="1031011" y="413702"/>
                </a:lnTo>
                <a:lnTo>
                  <a:pt x="1010056" y="391185"/>
                </a:lnTo>
                <a:lnTo>
                  <a:pt x="992924" y="365899"/>
                </a:lnTo>
                <a:lnTo>
                  <a:pt x="979881" y="338328"/>
                </a:lnTo>
                <a:lnTo>
                  <a:pt x="1388440" y="338328"/>
                </a:lnTo>
                <a:lnTo>
                  <a:pt x="1375384" y="365899"/>
                </a:lnTo>
                <a:lnTo>
                  <a:pt x="1358252" y="391185"/>
                </a:lnTo>
                <a:lnTo>
                  <a:pt x="1337297" y="413702"/>
                </a:lnTo>
                <a:lnTo>
                  <a:pt x="1312748" y="432993"/>
                </a:lnTo>
                <a:lnTo>
                  <a:pt x="1289164" y="453313"/>
                </a:lnTo>
                <a:lnTo>
                  <a:pt x="1271524" y="478358"/>
                </a:lnTo>
                <a:lnTo>
                  <a:pt x="1260475" y="506920"/>
                </a:lnTo>
                <a:lnTo>
                  <a:pt x="1256652" y="537819"/>
                </a:lnTo>
                <a:lnTo>
                  <a:pt x="1259116" y="562444"/>
                </a:lnTo>
                <a:lnTo>
                  <a:pt x="1266304" y="586016"/>
                </a:lnTo>
                <a:lnTo>
                  <a:pt x="1277899" y="607771"/>
                </a:lnTo>
                <a:lnTo>
                  <a:pt x="1293558" y="626922"/>
                </a:lnTo>
                <a:lnTo>
                  <a:pt x="1343190" y="676541"/>
                </a:lnTo>
                <a:lnTo>
                  <a:pt x="1368221" y="706996"/>
                </a:lnTo>
                <a:lnTo>
                  <a:pt x="1386560" y="741260"/>
                </a:lnTo>
                <a:lnTo>
                  <a:pt x="1397812" y="778446"/>
                </a:lnTo>
                <a:lnTo>
                  <a:pt x="1401648" y="817689"/>
                </a:lnTo>
                <a:lnTo>
                  <a:pt x="1401648" y="671906"/>
                </a:lnTo>
                <a:lnTo>
                  <a:pt x="1377365" y="642340"/>
                </a:lnTo>
                <a:lnTo>
                  <a:pt x="1327734" y="592734"/>
                </a:lnTo>
                <a:lnTo>
                  <a:pt x="1318082" y="580948"/>
                </a:lnTo>
                <a:lnTo>
                  <a:pt x="1310932" y="567537"/>
                </a:lnTo>
                <a:lnTo>
                  <a:pt x="1306512" y="552996"/>
                </a:lnTo>
                <a:lnTo>
                  <a:pt x="1304988" y="537819"/>
                </a:lnTo>
                <a:lnTo>
                  <a:pt x="1307338" y="518782"/>
                </a:lnTo>
                <a:lnTo>
                  <a:pt x="1314157" y="501167"/>
                </a:lnTo>
                <a:lnTo>
                  <a:pt x="1325029" y="485736"/>
                </a:lnTo>
                <a:lnTo>
                  <a:pt x="1339570" y="473202"/>
                </a:lnTo>
                <a:lnTo>
                  <a:pt x="1377594" y="442023"/>
                </a:lnTo>
                <a:lnTo>
                  <a:pt x="1408303" y="404596"/>
                </a:lnTo>
                <a:lnTo>
                  <a:pt x="1431023" y="362127"/>
                </a:lnTo>
                <a:lnTo>
                  <a:pt x="1438275" y="338328"/>
                </a:lnTo>
                <a:lnTo>
                  <a:pt x="1445133" y="315823"/>
                </a:lnTo>
                <a:lnTo>
                  <a:pt x="1447698" y="289991"/>
                </a:lnTo>
                <a:lnTo>
                  <a:pt x="1449984" y="266890"/>
                </a:lnTo>
                <a:lnTo>
                  <a:pt x="1449984" y="144995"/>
                </a:lnTo>
                <a:lnTo>
                  <a:pt x="1468780" y="141185"/>
                </a:lnTo>
                <a:lnTo>
                  <a:pt x="1484147" y="130822"/>
                </a:lnTo>
                <a:lnTo>
                  <a:pt x="1494510" y="115468"/>
                </a:lnTo>
                <a:lnTo>
                  <a:pt x="1498320" y="96672"/>
                </a:lnTo>
                <a:lnTo>
                  <a:pt x="1498320" y="48336"/>
                </a:lnTo>
                <a:close/>
              </a:path>
            </a:pathLst>
          </a:custGeom>
          <a:solidFill>
            <a:srgbClr val="2DC295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21426" y="3725923"/>
            <a:ext cx="1490455" cy="149831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80B58AF-1C97-F5F7-29AE-651227F26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9800" y="32456"/>
            <a:ext cx="4541914" cy="157290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BEFA8F6-6160-EE80-3A85-16A624E52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98310" y="301250"/>
            <a:ext cx="4224894" cy="107298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8809895A-845C-DF54-7545-92CCADBCB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0" y="-43988"/>
            <a:ext cx="4541914" cy="1572904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95" dirty="0"/>
              <a:t>Revocación</a:t>
            </a:r>
            <a:r>
              <a:rPr spc="190" dirty="0"/>
              <a:t> </a:t>
            </a:r>
            <a:r>
              <a:rPr spc="455" dirty="0"/>
              <a:t>y</a:t>
            </a:r>
            <a:r>
              <a:rPr spc="195" dirty="0"/>
              <a:t> </a:t>
            </a:r>
            <a:r>
              <a:rPr spc="240" dirty="0"/>
              <a:t>rotación</a:t>
            </a:r>
            <a:r>
              <a:rPr spc="190" dirty="0"/>
              <a:t> </a:t>
            </a:r>
            <a:r>
              <a:rPr spc="375" dirty="0"/>
              <a:t>de</a:t>
            </a:r>
            <a:r>
              <a:rPr spc="195" dirty="0"/>
              <a:t> </a:t>
            </a:r>
            <a:r>
              <a:rPr spc="300" dirty="0"/>
              <a:t>claves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66840" y="2860662"/>
            <a:ext cx="4914895" cy="69532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90321" y="2860662"/>
            <a:ext cx="4914898" cy="69532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3804" y="2860662"/>
            <a:ext cx="4914898" cy="695324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3077580" y="5524154"/>
            <a:ext cx="3684270" cy="1743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52880" marR="5080" lvl="0" indent="-1440815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Trazabilidad</a:t>
            </a:r>
            <a:r>
              <a:rPr kumimoji="0" sz="29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2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29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control </a:t>
            </a:r>
            <a:r>
              <a:rPr kumimoji="0" sz="29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total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96545" marR="76200" lvl="0" indent="-212725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652780" algn="l"/>
              </a:tabLst>
              <a:defRPr/>
            </a:pP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Registro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inmutable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quién, 	</a:t>
            </a:r>
            <a:r>
              <a:rPr kumimoji="0" sz="195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qué</a:t>
            </a:r>
            <a:r>
              <a:rPr kumimoji="0" sz="195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cuándo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se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ﬁrma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25005" y="5524154"/>
            <a:ext cx="3636645" cy="2410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5775" marR="5080" lvl="0" indent="-473709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Sellado</a:t>
            </a:r>
            <a:r>
              <a:rPr kumimoji="0" sz="29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9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tiempo</a:t>
            </a:r>
            <a:r>
              <a:rPr kumimoji="0" sz="29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en </a:t>
            </a:r>
            <a:r>
              <a:rPr kumimoji="0" sz="2900" b="0" i="0" u="none" strike="noStrike" kern="0" cap="none" spc="2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cada</a:t>
            </a:r>
            <a:r>
              <a:rPr kumimoji="0" sz="29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operación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14655" marR="193040" lvl="0" indent="-120650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414655" algn="l"/>
                <a:tab pos="506730" algn="l"/>
              </a:tabLst>
              <a:defRPr/>
            </a:pP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Garantiza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integridad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 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autenticidad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las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ﬁrmas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66700" marR="46990" lvl="0" indent="-212725" defTabSz="914400" eaLnBrk="1" fontAlgn="auto" latinLnBrk="0" hangingPunct="1">
              <a:lnSpc>
                <a:spcPct val="101499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860425" algn="l"/>
              </a:tabLst>
              <a:defRPr/>
            </a:pPr>
            <a:r>
              <a:rPr kumimoji="0" sz="195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Reduce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el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riesgo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fraude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 	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facilita </a:t>
            </a:r>
            <a:r>
              <a:rPr kumimoji="0" sz="195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auditoría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97535" y="5524154"/>
            <a:ext cx="3616960" cy="3014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7105" marR="85090" lvl="0" indent="-953135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Gestión</a:t>
            </a:r>
            <a:r>
              <a:rPr kumimoji="0" sz="290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centralizada </a:t>
            </a:r>
            <a:r>
              <a:rPr kumimoji="0" sz="2900" b="0" i="0" u="none" strike="noStrike" kern="0" cap="none" spc="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90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claves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24790" marR="83185" lvl="0" indent="-212725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445134" algn="l"/>
              </a:tabLst>
              <a:defRPr/>
            </a:pP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Permite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revocar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certiﬁcados 	</a:t>
            </a:r>
            <a:r>
              <a:rPr kumimoji="0" sz="19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forma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inmediata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ante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66825" marR="0" lvl="0" indent="0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incidentes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47320" marR="5080" lvl="1" indent="671195" defTabSz="914400" eaLnBrk="1" fontAlgn="auto" latinLnBrk="0" hangingPunct="1">
              <a:lnSpc>
                <a:spcPct val="101499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818515" algn="l"/>
              </a:tabLst>
              <a:defRPr/>
            </a:pP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Facilita </a:t>
            </a:r>
            <a:r>
              <a:rPr kumimoji="0" sz="195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rotación </a:t>
            </a:r>
            <a:r>
              <a:rPr kumimoji="0" sz="195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programada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para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mantener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96035" marR="0" lvl="0" indent="0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seguridad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328344" y="3364343"/>
            <a:ext cx="1182370" cy="1498600"/>
          </a:xfrm>
          <a:custGeom>
            <a:avLst/>
            <a:gdLst/>
            <a:ahLst/>
            <a:cxnLst/>
            <a:rect l="l" t="t" r="r" b="b"/>
            <a:pathLst>
              <a:path w="1182369" h="1498600">
                <a:moveTo>
                  <a:pt x="655878" y="705891"/>
                </a:moveTo>
                <a:lnTo>
                  <a:pt x="650621" y="658990"/>
                </a:lnTo>
                <a:lnTo>
                  <a:pt x="639025" y="614387"/>
                </a:lnTo>
                <a:lnTo>
                  <a:pt x="621588" y="572528"/>
                </a:lnTo>
                <a:lnTo>
                  <a:pt x="598766" y="533869"/>
                </a:lnTo>
                <a:lnTo>
                  <a:pt x="571055" y="498868"/>
                </a:lnTo>
                <a:lnTo>
                  <a:pt x="538924" y="467995"/>
                </a:lnTo>
                <a:lnTo>
                  <a:pt x="502843" y="441706"/>
                </a:lnTo>
                <a:lnTo>
                  <a:pt x="463308" y="420446"/>
                </a:lnTo>
                <a:lnTo>
                  <a:pt x="420789" y="404698"/>
                </a:lnTo>
                <a:lnTo>
                  <a:pt x="375742" y="394893"/>
                </a:lnTo>
                <a:lnTo>
                  <a:pt x="328676" y="391515"/>
                </a:lnTo>
                <a:lnTo>
                  <a:pt x="281609" y="394843"/>
                </a:lnTo>
                <a:lnTo>
                  <a:pt x="236575" y="404583"/>
                </a:lnTo>
                <a:lnTo>
                  <a:pt x="194030" y="420293"/>
                </a:lnTo>
                <a:lnTo>
                  <a:pt x="154470" y="441490"/>
                </a:lnTo>
                <a:lnTo>
                  <a:pt x="118376" y="467741"/>
                </a:lnTo>
                <a:lnTo>
                  <a:pt x="86220" y="498576"/>
                </a:lnTo>
                <a:lnTo>
                  <a:pt x="58470" y="533539"/>
                </a:lnTo>
                <a:lnTo>
                  <a:pt x="35623" y="572173"/>
                </a:lnTo>
                <a:lnTo>
                  <a:pt x="18135" y="614006"/>
                </a:lnTo>
                <a:lnTo>
                  <a:pt x="6515" y="658609"/>
                </a:lnTo>
                <a:lnTo>
                  <a:pt x="1206" y="705497"/>
                </a:lnTo>
                <a:lnTo>
                  <a:pt x="2628" y="752652"/>
                </a:lnTo>
                <a:lnTo>
                  <a:pt x="10541" y="798055"/>
                </a:lnTo>
                <a:lnTo>
                  <a:pt x="24498" y="841197"/>
                </a:lnTo>
                <a:lnTo>
                  <a:pt x="44094" y="881583"/>
                </a:lnTo>
                <a:lnTo>
                  <a:pt x="68859" y="918718"/>
                </a:lnTo>
                <a:lnTo>
                  <a:pt x="98361" y="952093"/>
                </a:lnTo>
                <a:lnTo>
                  <a:pt x="132168" y="981240"/>
                </a:lnTo>
                <a:lnTo>
                  <a:pt x="169837" y="1005636"/>
                </a:lnTo>
                <a:lnTo>
                  <a:pt x="210934" y="1024801"/>
                </a:lnTo>
                <a:lnTo>
                  <a:pt x="255016" y="1038225"/>
                </a:lnTo>
                <a:lnTo>
                  <a:pt x="301650" y="1045425"/>
                </a:lnTo>
                <a:lnTo>
                  <a:pt x="301650" y="1471383"/>
                </a:lnTo>
                <a:lnTo>
                  <a:pt x="303758" y="1481797"/>
                </a:lnTo>
                <a:lnTo>
                  <a:pt x="309486" y="1490306"/>
                </a:lnTo>
                <a:lnTo>
                  <a:pt x="317995" y="1496034"/>
                </a:lnTo>
                <a:lnTo>
                  <a:pt x="328409" y="1498142"/>
                </a:lnTo>
                <a:lnTo>
                  <a:pt x="338823" y="1496034"/>
                </a:lnTo>
                <a:lnTo>
                  <a:pt x="347332" y="1490306"/>
                </a:lnTo>
                <a:lnTo>
                  <a:pt x="353072" y="1481797"/>
                </a:lnTo>
                <a:lnTo>
                  <a:pt x="355168" y="1471383"/>
                </a:lnTo>
                <a:lnTo>
                  <a:pt x="355168" y="1045692"/>
                </a:lnTo>
                <a:lnTo>
                  <a:pt x="401815" y="1038504"/>
                </a:lnTo>
                <a:lnTo>
                  <a:pt x="445909" y="1025105"/>
                </a:lnTo>
                <a:lnTo>
                  <a:pt x="487019" y="1005967"/>
                </a:lnTo>
                <a:lnTo>
                  <a:pt x="524713" y="981583"/>
                </a:lnTo>
                <a:lnTo>
                  <a:pt x="558533" y="952461"/>
                </a:lnTo>
                <a:lnTo>
                  <a:pt x="588073" y="919086"/>
                </a:lnTo>
                <a:lnTo>
                  <a:pt x="612863" y="881964"/>
                </a:lnTo>
                <a:lnTo>
                  <a:pt x="632472" y="841590"/>
                </a:lnTo>
                <a:lnTo>
                  <a:pt x="646480" y="798461"/>
                </a:lnTo>
                <a:lnTo>
                  <a:pt x="654431" y="753059"/>
                </a:lnTo>
                <a:lnTo>
                  <a:pt x="655878" y="705891"/>
                </a:lnTo>
                <a:close/>
              </a:path>
              <a:path w="1182369" h="1498600">
                <a:moveTo>
                  <a:pt x="893762" y="516229"/>
                </a:moveTo>
                <a:lnTo>
                  <a:pt x="877379" y="478574"/>
                </a:lnTo>
                <a:lnTo>
                  <a:pt x="847852" y="433019"/>
                </a:lnTo>
                <a:lnTo>
                  <a:pt x="803465" y="369938"/>
                </a:lnTo>
                <a:lnTo>
                  <a:pt x="776236" y="333946"/>
                </a:lnTo>
                <a:lnTo>
                  <a:pt x="745959" y="296113"/>
                </a:lnTo>
                <a:lnTo>
                  <a:pt x="712825" y="257289"/>
                </a:lnTo>
                <a:lnTo>
                  <a:pt x="677075" y="218300"/>
                </a:lnTo>
                <a:lnTo>
                  <a:pt x="638911" y="180009"/>
                </a:lnTo>
                <a:lnTo>
                  <a:pt x="598563" y="143256"/>
                </a:lnTo>
                <a:lnTo>
                  <a:pt x="556247" y="108877"/>
                </a:lnTo>
                <a:lnTo>
                  <a:pt x="512178" y="77736"/>
                </a:lnTo>
                <a:lnTo>
                  <a:pt x="466585" y="50660"/>
                </a:lnTo>
                <a:lnTo>
                  <a:pt x="419671" y="28511"/>
                </a:lnTo>
                <a:lnTo>
                  <a:pt x="371665" y="12115"/>
                </a:lnTo>
                <a:lnTo>
                  <a:pt x="322783" y="2336"/>
                </a:lnTo>
                <a:lnTo>
                  <a:pt x="273240" y="0"/>
                </a:lnTo>
                <a:lnTo>
                  <a:pt x="223266" y="5969"/>
                </a:lnTo>
                <a:lnTo>
                  <a:pt x="170561" y="19265"/>
                </a:lnTo>
                <a:lnTo>
                  <a:pt x="125666" y="37934"/>
                </a:lnTo>
                <a:lnTo>
                  <a:pt x="88226" y="61366"/>
                </a:lnTo>
                <a:lnTo>
                  <a:pt x="57873" y="88988"/>
                </a:lnTo>
                <a:lnTo>
                  <a:pt x="34264" y="120180"/>
                </a:lnTo>
                <a:lnTo>
                  <a:pt x="17030" y="154381"/>
                </a:lnTo>
                <a:lnTo>
                  <a:pt x="5816" y="190982"/>
                </a:lnTo>
                <a:lnTo>
                  <a:pt x="254" y="229387"/>
                </a:lnTo>
                <a:lnTo>
                  <a:pt x="0" y="269011"/>
                </a:lnTo>
                <a:lnTo>
                  <a:pt x="4686" y="309270"/>
                </a:lnTo>
                <a:lnTo>
                  <a:pt x="13957" y="349567"/>
                </a:lnTo>
                <a:lnTo>
                  <a:pt x="27444" y="389305"/>
                </a:lnTo>
                <a:lnTo>
                  <a:pt x="44805" y="427901"/>
                </a:lnTo>
                <a:lnTo>
                  <a:pt x="99936" y="413562"/>
                </a:lnTo>
                <a:lnTo>
                  <a:pt x="135394" y="389293"/>
                </a:lnTo>
                <a:lnTo>
                  <a:pt x="172491" y="369925"/>
                </a:lnTo>
                <a:lnTo>
                  <a:pt x="210845" y="355307"/>
                </a:lnTo>
                <a:lnTo>
                  <a:pt x="250126" y="345313"/>
                </a:lnTo>
                <a:lnTo>
                  <a:pt x="289941" y="339775"/>
                </a:lnTo>
                <a:lnTo>
                  <a:pt x="329958" y="338556"/>
                </a:lnTo>
                <a:lnTo>
                  <a:pt x="369798" y="341503"/>
                </a:lnTo>
                <a:lnTo>
                  <a:pt x="409117" y="348462"/>
                </a:lnTo>
                <a:lnTo>
                  <a:pt x="447548" y="359295"/>
                </a:lnTo>
                <a:lnTo>
                  <a:pt x="484720" y="373862"/>
                </a:lnTo>
                <a:lnTo>
                  <a:pt x="520293" y="391998"/>
                </a:lnTo>
                <a:lnTo>
                  <a:pt x="553885" y="413575"/>
                </a:lnTo>
                <a:lnTo>
                  <a:pt x="585152" y="438429"/>
                </a:lnTo>
                <a:lnTo>
                  <a:pt x="613740" y="466420"/>
                </a:lnTo>
                <a:lnTo>
                  <a:pt x="639267" y="497408"/>
                </a:lnTo>
                <a:lnTo>
                  <a:pt x="661390" y="531228"/>
                </a:lnTo>
                <a:lnTo>
                  <a:pt x="679754" y="567740"/>
                </a:lnTo>
                <a:lnTo>
                  <a:pt x="693978" y="606806"/>
                </a:lnTo>
                <a:lnTo>
                  <a:pt x="703719" y="648271"/>
                </a:lnTo>
                <a:lnTo>
                  <a:pt x="708609" y="691984"/>
                </a:lnTo>
                <a:lnTo>
                  <a:pt x="717511" y="696366"/>
                </a:lnTo>
                <a:lnTo>
                  <a:pt x="886802" y="531444"/>
                </a:lnTo>
                <a:lnTo>
                  <a:pt x="891552" y="524294"/>
                </a:lnTo>
                <a:lnTo>
                  <a:pt x="893762" y="516229"/>
                </a:lnTo>
                <a:close/>
              </a:path>
              <a:path w="1182369" h="1498600">
                <a:moveTo>
                  <a:pt x="1181989" y="989215"/>
                </a:moveTo>
                <a:lnTo>
                  <a:pt x="1181925" y="946429"/>
                </a:lnTo>
                <a:lnTo>
                  <a:pt x="1169225" y="884237"/>
                </a:lnTo>
                <a:lnTo>
                  <a:pt x="1144689" y="826897"/>
                </a:lnTo>
                <a:lnTo>
                  <a:pt x="1113205" y="776008"/>
                </a:lnTo>
                <a:lnTo>
                  <a:pt x="1079639" y="733158"/>
                </a:lnTo>
                <a:lnTo>
                  <a:pt x="1048867" y="699935"/>
                </a:lnTo>
                <a:lnTo>
                  <a:pt x="1015238" y="668705"/>
                </a:lnTo>
                <a:lnTo>
                  <a:pt x="1001014" y="661797"/>
                </a:lnTo>
                <a:lnTo>
                  <a:pt x="985481" y="664781"/>
                </a:lnTo>
                <a:lnTo>
                  <a:pt x="978750" y="669594"/>
                </a:lnTo>
                <a:lnTo>
                  <a:pt x="968654" y="686904"/>
                </a:lnTo>
                <a:lnTo>
                  <a:pt x="951966" y="713511"/>
                </a:lnTo>
                <a:lnTo>
                  <a:pt x="926071" y="751598"/>
                </a:lnTo>
                <a:lnTo>
                  <a:pt x="892263" y="796493"/>
                </a:lnTo>
                <a:lnTo>
                  <a:pt x="851801" y="843508"/>
                </a:lnTo>
                <a:lnTo>
                  <a:pt x="806005" y="887958"/>
                </a:lnTo>
                <a:lnTo>
                  <a:pt x="756158" y="925156"/>
                </a:lnTo>
                <a:lnTo>
                  <a:pt x="703529" y="950442"/>
                </a:lnTo>
                <a:lnTo>
                  <a:pt x="695629" y="953147"/>
                </a:lnTo>
                <a:lnTo>
                  <a:pt x="689406" y="959345"/>
                </a:lnTo>
                <a:lnTo>
                  <a:pt x="683971" y="975144"/>
                </a:lnTo>
                <a:lnTo>
                  <a:pt x="685050" y="983843"/>
                </a:lnTo>
                <a:lnTo>
                  <a:pt x="697103" y="1001979"/>
                </a:lnTo>
                <a:lnTo>
                  <a:pt x="744372" y="1059497"/>
                </a:lnTo>
                <a:lnTo>
                  <a:pt x="781011" y="1096695"/>
                </a:lnTo>
                <a:lnTo>
                  <a:pt x="824204" y="1133386"/>
                </a:lnTo>
                <a:lnTo>
                  <a:pt x="872413" y="1164971"/>
                </a:lnTo>
                <a:lnTo>
                  <a:pt x="924039" y="1186865"/>
                </a:lnTo>
                <a:lnTo>
                  <a:pt x="977519" y="1194460"/>
                </a:lnTo>
                <a:lnTo>
                  <a:pt x="1020025" y="1189151"/>
                </a:lnTo>
                <a:lnTo>
                  <a:pt x="1060157" y="1172514"/>
                </a:lnTo>
                <a:lnTo>
                  <a:pt x="1096683" y="1146556"/>
                </a:lnTo>
                <a:lnTo>
                  <a:pt x="1128369" y="1113269"/>
                </a:lnTo>
                <a:lnTo>
                  <a:pt x="1153972" y="1074610"/>
                </a:lnTo>
                <a:lnTo>
                  <a:pt x="1172260" y="1032598"/>
                </a:lnTo>
                <a:lnTo>
                  <a:pt x="1181989" y="989215"/>
                </a:lnTo>
                <a:close/>
              </a:path>
            </a:pathLst>
          </a:custGeom>
          <a:solidFill>
            <a:srgbClr val="2DC295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418783" y="3364161"/>
            <a:ext cx="1449070" cy="1498600"/>
            <a:chOff x="8418783" y="3364161"/>
            <a:chExt cx="1449070" cy="1498600"/>
          </a:xfrm>
        </p:grpSpPr>
        <p:sp>
          <p:nvSpPr>
            <p:cNvPr id="13" name="object 13"/>
            <p:cNvSpPr/>
            <p:nvPr/>
          </p:nvSpPr>
          <p:spPr>
            <a:xfrm>
              <a:off x="8418779" y="3364166"/>
              <a:ext cx="1231900" cy="1498600"/>
            </a:xfrm>
            <a:custGeom>
              <a:avLst/>
              <a:gdLst/>
              <a:ahLst/>
              <a:cxnLst/>
              <a:rect l="l" t="t" r="r" b="b"/>
              <a:pathLst>
                <a:path w="1231900" h="1498600">
                  <a:moveTo>
                    <a:pt x="181203" y="1351610"/>
                  </a:moveTo>
                  <a:lnTo>
                    <a:pt x="55194" y="1351610"/>
                  </a:lnTo>
                  <a:lnTo>
                    <a:pt x="55194" y="1498320"/>
                  </a:lnTo>
                  <a:lnTo>
                    <a:pt x="181203" y="1498320"/>
                  </a:lnTo>
                  <a:lnTo>
                    <a:pt x="181203" y="1351610"/>
                  </a:lnTo>
                  <a:close/>
                </a:path>
                <a:path w="1231900" h="1498600">
                  <a:moveTo>
                    <a:pt x="181203" y="1144130"/>
                  </a:moveTo>
                  <a:lnTo>
                    <a:pt x="55194" y="1144130"/>
                  </a:lnTo>
                  <a:lnTo>
                    <a:pt x="55194" y="1320393"/>
                  </a:lnTo>
                  <a:lnTo>
                    <a:pt x="181203" y="1320393"/>
                  </a:lnTo>
                  <a:lnTo>
                    <a:pt x="181203" y="1144130"/>
                  </a:lnTo>
                  <a:close/>
                </a:path>
                <a:path w="1231900" h="1498600">
                  <a:moveTo>
                    <a:pt x="287794" y="390867"/>
                  </a:moveTo>
                  <a:lnTo>
                    <a:pt x="284530" y="371208"/>
                  </a:lnTo>
                  <a:lnTo>
                    <a:pt x="284480" y="370890"/>
                  </a:lnTo>
                  <a:lnTo>
                    <a:pt x="280441" y="346608"/>
                  </a:lnTo>
                  <a:lnTo>
                    <a:pt x="279006" y="343890"/>
                  </a:lnTo>
                  <a:lnTo>
                    <a:pt x="259994" y="308127"/>
                  </a:lnTo>
                  <a:lnTo>
                    <a:pt x="231343" y="280225"/>
                  </a:lnTo>
                  <a:lnTo>
                    <a:pt x="228815" y="277761"/>
                  </a:lnTo>
                  <a:lnTo>
                    <a:pt x="196443" y="261442"/>
                  </a:lnTo>
                  <a:lnTo>
                    <a:pt x="196443" y="415137"/>
                  </a:lnTo>
                  <a:lnTo>
                    <a:pt x="196075" y="427266"/>
                  </a:lnTo>
                  <a:lnTo>
                    <a:pt x="195973" y="430250"/>
                  </a:lnTo>
                  <a:lnTo>
                    <a:pt x="195859" y="434047"/>
                  </a:lnTo>
                  <a:lnTo>
                    <a:pt x="188861" y="451027"/>
                  </a:lnTo>
                  <a:lnTo>
                    <a:pt x="176415" y="464540"/>
                  </a:lnTo>
                  <a:lnTo>
                    <a:pt x="159499" y="473049"/>
                  </a:lnTo>
                  <a:lnTo>
                    <a:pt x="159499" y="484746"/>
                  </a:lnTo>
                  <a:lnTo>
                    <a:pt x="152514" y="491731"/>
                  </a:lnTo>
                  <a:lnTo>
                    <a:pt x="135267" y="491731"/>
                  </a:lnTo>
                  <a:lnTo>
                    <a:pt x="128282" y="484746"/>
                  </a:lnTo>
                  <a:lnTo>
                    <a:pt x="128282" y="473049"/>
                  </a:lnTo>
                  <a:lnTo>
                    <a:pt x="120650" y="470077"/>
                  </a:lnTo>
                  <a:lnTo>
                    <a:pt x="98640" y="444474"/>
                  </a:lnTo>
                  <a:lnTo>
                    <a:pt x="98564" y="443420"/>
                  </a:lnTo>
                  <a:lnTo>
                    <a:pt x="100418" y="437730"/>
                  </a:lnTo>
                  <a:lnTo>
                    <a:pt x="104457" y="433031"/>
                  </a:lnTo>
                  <a:lnTo>
                    <a:pt x="109994" y="430250"/>
                  </a:lnTo>
                  <a:lnTo>
                    <a:pt x="115963" y="429831"/>
                  </a:lnTo>
                  <a:lnTo>
                    <a:pt x="121653" y="431685"/>
                  </a:lnTo>
                  <a:lnTo>
                    <a:pt x="126365" y="435724"/>
                  </a:lnTo>
                  <a:lnTo>
                    <a:pt x="130581" y="441096"/>
                  </a:lnTo>
                  <a:lnTo>
                    <a:pt x="137058" y="444207"/>
                  </a:lnTo>
                  <a:lnTo>
                    <a:pt x="145376" y="444207"/>
                  </a:lnTo>
                  <a:lnTo>
                    <a:pt x="151612" y="444474"/>
                  </a:lnTo>
                  <a:lnTo>
                    <a:pt x="158889" y="440537"/>
                  </a:lnTo>
                  <a:lnTo>
                    <a:pt x="165277" y="429831"/>
                  </a:lnTo>
                  <a:lnTo>
                    <a:pt x="166814" y="427266"/>
                  </a:lnTo>
                  <a:lnTo>
                    <a:pt x="166814" y="418985"/>
                  </a:lnTo>
                  <a:lnTo>
                    <a:pt x="158889" y="405714"/>
                  </a:lnTo>
                  <a:lnTo>
                    <a:pt x="152222" y="402107"/>
                  </a:lnTo>
                  <a:lnTo>
                    <a:pt x="151612" y="401777"/>
                  </a:lnTo>
                  <a:lnTo>
                    <a:pt x="109702" y="390182"/>
                  </a:lnTo>
                  <a:lnTo>
                    <a:pt x="91541" y="358876"/>
                  </a:lnTo>
                  <a:lnTo>
                    <a:pt x="91655" y="345732"/>
                  </a:lnTo>
                  <a:lnTo>
                    <a:pt x="91706" y="340220"/>
                  </a:lnTo>
                  <a:lnTo>
                    <a:pt x="98158" y="323291"/>
                  </a:lnTo>
                  <a:lnTo>
                    <a:pt x="110020" y="309587"/>
                  </a:lnTo>
                  <a:lnTo>
                    <a:pt x="126377" y="300609"/>
                  </a:lnTo>
                  <a:lnTo>
                    <a:pt x="126377" y="287210"/>
                  </a:lnTo>
                  <a:lnTo>
                    <a:pt x="133362" y="280225"/>
                  </a:lnTo>
                  <a:lnTo>
                    <a:pt x="150609" y="280225"/>
                  </a:lnTo>
                  <a:lnTo>
                    <a:pt x="157594" y="287210"/>
                  </a:lnTo>
                  <a:lnTo>
                    <a:pt x="157594" y="299440"/>
                  </a:lnTo>
                  <a:lnTo>
                    <a:pt x="165773" y="302285"/>
                  </a:lnTo>
                  <a:lnTo>
                    <a:pt x="190284" y="328333"/>
                  </a:lnTo>
                  <a:lnTo>
                    <a:pt x="186105" y="338683"/>
                  </a:lnTo>
                  <a:lnTo>
                    <a:pt x="181419" y="342341"/>
                  </a:lnTo>
                  <a:lnTo>
                    <a:pt x="170370" y="343890"/>
                  </a:lnTo>
                  <a:lnTo>
                    <a:pt x="164858" y="341668"/>
                  </a:lnTo>
                  <a:lnTo>
                    <a:pt x="157200" y="331901"/>
                  </a:lnTo>
                  <a:lnTo>
                    <a:pt x="150825" y="328841"/>
                  </a:lnTo>
                  <a:lnTo>
                    <a:pt x="143891" y="328841"/>
                  </a:lnTo>
                  <a:lnTo>
                    <a:pt x="136169" y="328523"/>
                  </a:lnTo>
                  <a:lnTo>
                    <a:pt x="128892" y="332447"/>
                  </a:lnTo>
                  <a:lnTo>
                    <a:pt x="120980" y="345732"/>
                  </a:lnTo>
                  <a:lnTo>
                    <a:pt x="120980" y="353999"/>
                  </a:lnTo>
                  <a:lnTo>
                    <a:pt x="128892" y="367284"/>
                  </a:lnTo>
                  <a:lnTo>
                    <a:pt x="136169" y="371208"/>
                  </a:lnTo>
                  <a:lnTo>
                    <a:pt x="143891" y="370890"/>
                  </a:lnTo>
                  <a:lnTo>
                    <a:pt x="162572" y="373951"/>
                  </a:lnTo>
                  <a:lnTo>
                    <a:pt x="178485" y="383120"/>
                  </a:lnTo>
                  <a:lnTo>
                    <a:pt x="190233" y="397243"/>
                  </a:lnTo>
                  <a:lnTo>
                    <a:pt x="196443" y="415137"/>
                  </a:lnTo>
                  <a:lnTo>
                    <a:pt x="196443" y="261442"/>
                  </a:lnTo>
                  <a:lnTo>
                    <a:pt x="189318" y="257835"/>
                  </a:lnTo>
                  <a:lnTo>
                    <a:pt x="143891" y="250685"/>
                  </a:lnTo>
                  <a:lnTo>
                    <a:pt x="98463" y="257835"/>
                  </a:lnTo>
                  <a:lnTo>
                    <a:pt x="58966" y="277761"/>
                  </a:lnTo>
                  <a:lnTo>
                    <a:pt x="27800" y="308127"/>
                  </a:lnTo>
                  <a:lnTo>
                    <a:pt x="7340" y="346608"/>
                  </a:lnTo>
                  <a:lnTo>
                    <a:pt x="114" y="390182"/>
                  </a:lnTo>
                  <a:lnTo>
                    <a:pt x="0" y="390867"/>
                  </a:lnTo>
                  <a:lnTo>
                    <a:pt x="7340" y="435127"/>
                  </a:lnTo>
                  <a:lnTo>
                    <a:pt x="27800" y="473595"/>
                  </a:lnTo>
                  <a:lnTo>
                    <a:pt x="58966" y="503961"/>
                  </a:lnTo>
                  <a:lnTo>
                    <a:pt x="98463" y="523887"/>
                  </a:lnTo>
                  <a:lnTo>
                    <a:pt x="143891" y="531050"/>
                  </a:lnTo>
                  <a:lnTo>
                    <a:pt x="189318" y="523887"/>
                  </a:lnTo>
                  <a:lnTo>
                    <a:pt x="228815" y="503961"/>
                  </a:lnTo>
                  <a:lnTo>
                    <a:pt x="241376" y="491731"/>
                  </a:lnTo>
                  <a:lnTo>
                    <a:pt x="259981" y="473595"/>
                  </a:lnTo>
                  <a:lnTo>
                    <a:pt x="280441" y="435127"/>
                  </a:lnTo>
                  <a:lnTo>
                    <a:pt x="287794" y="390867"/>
                  </a:lnTo>
                  <a:close/>
                </a:path>
                <a:path w="1231900" h="1498600">
                  <a:moveTo>
                    <a:pt x="483222" y="1351610"/>
                  </a:moveTo>
                  <a:lnTo>
                    <a:pt x="357212" y="1351610"/>
                  </a:lnTo>
                  <a:lnTo>
                    <a:pt x="357212" y="1498320"/>
                  </a:lnTo>
                  <a:lnTo>
                    <a:pt x="483222" y="1498320"/>
                  </a:lnTo>
                  <a:lnTo>
                    <a:pt x="483222" y="1351610"/>
                  </a:lnTo>
                  <a:close/>
                </a:path>
                <a:path w="1231900" h="1498600">
                  <a:moveTo>
                    <a:pt x="483222" y="869454"/>
                  </a:moveTo>
                  <a:lnTo>
                    <a:pt x="357212" y="869454"/>
                  </a:lnTo>
                  <a:lnTo>
                    <a:pt x="357212" y="1320393"/>
                  </a:lnTo>
                  <a:lnTo>
                    <a:pt x="483222" y="1320393"/>
                  </a:lnTo>
                  <a:lnTo>
                    <a:pt x="483222" y="869454"/>
                  </a:lnTo>
                  <a:close/>
                </a:path>
                <a:path w="1231900" h="1498600">
                  <a:moveTo>
                    <a:pt x="684618" y="195122"/>
                  </a:moveTo>
                  <a:lnTo>
                    <a:pt x="680618" y="175882"/>
                  </a:lnTo>
                  <a:lnTo>
                    <a:pt x="680554" y="175577"/>
                  </a:lnTo>
                  <a:lnTo>
                    <a:pt x="676021" y="153758"/>
                  </a:lnTo>
                  <a:lnTo>
                    <a:pt x="647141" y="107149"/>
                  </a:lnTo>
                  <a:lnTo>
                    <a:pt x="606513" y="80441"/>
                  </a:lnTo>
                  <a:lnTo>
                    <a:pt x="605497" y="80251"/>
                  </a:lnTo>
                  <a:lnTo>
                    <a:pt x="605497" y="216103"/>
                  </a:lnTo>
                  <a:lnTo>
                    <a:pt x="605421" y="220713"/>
                  </a:lnTo>
                  <a:lnTo>
                    <a:pt x="587806" y="261950"/>
                  </a:lnTo>
                  <a:lnTo>
                    <a:pt x="572427" y="270154"/>
                  </a:lnTo>
                  <a:lnTo>
                    <a:pt x="572427" y="280403"/>
                  </a:lnTo>
                  <a:lnTo>
                    <a:pt x="565442" y="287388"/>
                  </a:lnTo>
                  <a:lnTo>
                    <a:pt x="548195" y="287388"/>
                  </a:lnTo>
                  <a:lnTo>
                    <a:pt x="541210" y="280403"/>
                  </a:lnTo>
                  <a:lnTo>
                    <a:pt x="541210" y="270154"/>
                  </a:lnTo>
                  <a:lnTo>
                    <a:pt x="534466" y="267398"/>
                  </a:lnTo>
                  <a:lnTo>
                    <a:pt x="514527" y="242201"/>
                  </a:lnTo>
                  <a:lnTo>
                    <a:pt x="516382" y="236512"/>
                  </a:lnTo>
                  <a:lnTo>
                    <a:pt x="520407" y="231813"/>
                  </a:lnTo>
                  <a:lnTo>
                    <a:pt x="525945" y="229044"/>
                  </a:lnTo>
                  <a:lnTo>
                    <a:pt x="531901" y="228625"/>
                  </a:lnTo>
                  <a:lnTo>
                    <a:pt x="537591" y="230454"/>
                  </a:lnTo>
                  <a:lnTo>
                    <a:pt x="542302" y="234480"/>
                  </a:lnTo>
                  <a:lnTo>
                    <a:pt x="545795" y="238925"/>
                  </a:lnTo>
                  <a:lnTo>
                    <a:pt x="551154" y="241503"/>
                  </a:lnTo>
                  <a:lnTo>
                    <a:pt x="557923" y="241503"/>
                  </a:lnTo>
                  <a:lnTo>
                    <a:pt x="563206" y="241744"/>
                  </a:lnTo>
                  <a:lnTo>
                    <a:pt x="569226" y="238518"/>
                  </a:lnTo>
                  <a:lnTo>
                    <a:pt x="575144" y="228625"/>
                  </a:lnTo>
                  <a:lnTo>
                    <a:pt x="575792" y="227545"/>
                  </a:lnTo>
                  <a:lnTo>
                    <a:pt x="575792" y="220713"/>
                  </a:lnTo>
                  <a:lnTo>
                    <a:pt x="569226" y="209740"/>
                  </a:lnTo>
                  <a:lnTo>
                    <a:pt x="563778" y="206806"/>
                  </a:lnTo>
                  <a:lnTo>
                    <a:pt x="563206" y="206502"/>
                  </a:lnTo>
                  <a:lnTo>
                    <a:pt x="556818" y="206806"/>
                  </a:lnTo>
                  <a:lnTo>
                    <a:pt x="539851" y="204076"/>
                  </a:lnTo>
                  <a:lnTo>
                    <a:pt x="525284" y="195897"/>
                  </a:lnTo>
                  <a:lnTo>
                    <a:pt x="514362" y="183261"/>
                  </a:lnTo>
                  <a:lnTo>
                    <a:pt x="508292" y="167182"/>
                  </a:lnTo>
                  <a:lnTo>
                    <a:pt x="508215" y="149999"/>
                  </a:lnTo>
                  <a:lnTo>
                    <a:pt x="513930" y="134302"/>
                  </a:lnTo>
                  <a:lnTo>
                    <a:pt x="524611" y="121475"/>
                  </a:lnTo>
                  <a:lnTo>
                    <a:pt x="539496" y="112877"/>
                  </a:lnTo>
                  <a:lnTo>
                    <a:pt x="539496" y="101053"/>
                  </a:lnTo>
                  <a:lnTo>
                    <a:pt x="546481" y="94056"/>
                  </a:lnTo>
                  <a:lnTo>
                    <a:pt x="563727" y="94056"/>
                  </a:lnTo>
                  <a:lnTo>
                    <a:pt x="570712" y="101053"/>
                  </a:lnTo>
                  <a:lnTo>
                    <a:pt x="570712" y="111734"/>
                  </a:lnTo>
                  <a:lnTo>
                    <a:pt x="577964" y="114427"/>
                  </a:lnTo>
                  <a:lnTo>
                    <a:pt x="599109" y="140182"/>
                  </a:lnTo>
                  <a:lnTo>
                    <a:pt x="597255" y="145859"/>
                  </a:lnTo>
                  <a:lnTo>
                    <a:pt x="593229" y="150571"/>
                  </a:lnTo>
                  <a:lnTo>
                    <a:pt x="587692" y="153339"/>
                  </a:lnTo>
                  <a:lnTo>
                    <a:pt x="581736" y="153758"/>
                  </a:lnTo>
                  <a:lnTo>
                    <a:pt x="576046" y="151917"/>
                  </a:lnTo>
                  <a:lnTo>
                    <a:pt x="571334" y="147904"/>
                  </a:lnTo>
                  <a:lnTo>
                    <a:pt x="567842" y="143459"/>
                  </a:lnTo>
                  <a:lnTo>
                    <a:pt x="562584" y="140931"/>
                  </a:lnTo>
                  <a:lnTo>
                    <a:pt x="556818" y="140931"/>
                  </a:lnTo>
                  <a:lnTo>
                    <a:pt x="550443" y="140639"/>
                  </a:lnTo>
                  <a:lnTo>
                    <a:pt x="544410" y="143865"/>
                  </a:lnTo>
                  <a:lnTo>
                    <a:pt x="537845" y="154838"/>
                  </a:lnTo>
                  <a:lnTo>
                    <a:pt x="537845" y="161671"/>
                  </a:lnTo>
                  <a:lnTo>
                    <a:pt x="544410" y="172643"/>
                  </a:lnTo>
                  <a:lnTo>
                    <a:pt x="550443" y="175882"/>
                  </a:lnTo>
                  <a:lnTo>
                    <a:pt x="556818" y="175577"/>
                  </a:lnTo>
                  <a:lnTo>
                    <a:pt x="574014" y="178384"/>
                  </a:lnTo>
                  <a:lnTo>
                    <a:pt x="588708" y="186778"/>
                  </a:lnTo>
                  <a:lnTo>
                    <a:pt x="599617" y="199707"/>
                  </a:lnTo>
                  <a:lnTo>
                    <a:pt x="605497" y="216103"/>
                  </a:lnTo>
                  <a:lnTo>
                    <a:pt x="605497" y="80251"/>
                  </a:lnTo>
                  <a:lnTo>
                    <a:pt x="556818" y="70650"/>
                  </a:lnTo>
                  <a:lnTo>
                    <a:pt x="507123" y="80441"/>
                  </a:lnTo>
                  <a:lnTo>
                    <a:pt x="466496" y="107149"/>
                  </a:lnTo>
                  <a:lnTo>
                    <a:pt x="439077" y="146723"/>
                  </a:lnTo>
                  <a:lnTo>
                    <a:pt x="429018" y="195122"/>
                  </a:lnTo>
                  <a:lnTo>
                    <a:pt x="439077" y="243522"/>
                  </a:lnTo>
                  <a:lnTo>
                    <a:pt x="466496" y="283095"/>
                  </a:lnTo>
                  <a:lnTo>
                    <a:pt x="507123" y="309791"/>
                  </a:lnTo>
                  <a:lnTo>
                    <a:pt x="556818" y="319595"/>
                  </a:lnTo>
                  <a:lnTo>
                    <a:pt x="606513" y="309791"/>
                  </a:lnTo>
                  <a:lnTo>
                    <a:pt x="640613" y="287388"/>
                  </a:lnTo>
                  <a:lnTo>
                    <a:pt x="647141" y="283095"/>
                  </a:lnTo>
                  <a:lnTo>
                    <a:pt x="674560" y="243522"/>
                  </a:lnTo>
                  <a:lnTo>
                    <a:pt x="684618" y="195122"/>
                  </a:lnTo>
                  <a:close/>
                </a:path>
                <a:path w="1231900" h="1498600">
                  <a:moveTo>
                    <a:pt x="785228" y="1351610"/>
                  </a:moveTo>
                  <a:lnTo>
                    <a:pt x="659218" y="1351610"/>
                  </a:lnTo>
                  <a:lnTo>
                    <a:pt x="659218" y="1498320"/>
                  </a:lnTo>
                  <a:lnTo>
                    <a:pt x="785228" y="1498320"/>
                  </a:lnTo>
                  <a:lnTo>
                    <a:pt x="785228" y="1351610"/>
                  </a:lnTo>
                  <a:close/>
                </a:path>
                <a:path w="1231900" h="1498600">
                  <a:moveTo>
                    <a:pt x="785228" y="1017778"/>
                  </a:moveTo>
                  <a:lnTo>
                    <a:pt x="659218" y="1017778"/>
                  </a:lnTo>
                  <a:lnTo>
                    <a:pt x="659218" y="1320393"/>
                  </a:lnTo>
                  <a:lnTo>
                    <a:pt x="785228" y="1320393"/>
                  </a:lnTo>
                  <a:lnTo>
                    <a:pt x="785228" y="1017778"/>
                  </a:lnTo>
                  <a:close/>
                </a:path>
                <a:path w="1231900" h="1498600">
                  <a:moveTo>
                    <a:pt x="803160" y="256768"/>
                  </a:moveTo>
                  <a:lnTo>
                    <a:pt x="796175" y="249783"/>
                  </a:lnTo>
                  <a:lnTo>
                    <a:pt x="787552" y="249783"/>
                  </a:lnTo>
                  <a:lnTo>
                    <a:pt x="778929" y="249783"/>
                  </a:lnTo>
                  <a:lnTo>
                    <a:pt x="771944" y="256768"/>
                  </a:lnTo>
                  <a:lnTo>
                    <a:pt x="771944" y="301117"/>
                  </a:lnTo>
                  <a:lnTo>
                    <a:pt x="778929" y="308114"/>
                  </a:lnTo>
                  <a:lnTo>
                    <a:pt x="796175" y="308114"/>
                  </a:lnTo>
                  <a:lnTo>
                    <a:pt x="803160" y="301117"/>
                  </a:lnTo>
                  <a:lnTo>
                    <a:pt x="803160" y="256768"/>
                  </a:lnTo>
                  <a:close/>
                </a:path>
                <a:path w="1231900" h="1498600">
                  <a:moveTo>
                    <a:pt x="803160" y="72847"/>
                  </a:moveTo>
                  <a:lnTo>
                    <a:pt x="796175" y="65862"/>
                  </a:lnTo>
                  <a:lnTo>
                    <a:pt x="778929" y="65862"/>
                  </a:lnTo>
                  <a:lnTo>
                    <a:pt x="771944" y="72847"/>
                  </a:lnTo>
                  <a:lnTo>
                    <a:pt x="771944" y="223786"/>
                  </a:lnTo>
                  <a:lnTo>
                    <a:pt x="778929" y="230771"/>
                  </a:lnTo>
                  <a:lnTo>
                    <a:pt x="796175" y="230771"/>
                  </a:lnTo>
                  <a:lnTo>
                    <a:pt x="803160" y="223786"/>
                  </a:lnTo>
                  <a:lnTo>
                    <a:pt x="803160" y="81470"/>
                  </a:lnTo>
                  <a:lnTo>
                    <a:pt x="803160" y="72847"/>
                  </a:lnTo>
                  <a:close/>
                </a:path>
                <a:path w="1231900" h="1498600">
                  <a:moveTo>
                    <a:pt x="910259" y="123075"/>
                  </a:moveTo>
                  <a:lnTo>
                    <a:pt x="903274" y="116090"/>
                  </a:lnTo>
                  <a:lnTo>
                    <a:pt x="894651" y="116090"/>
                  </a:lnTo>
                  <a:lnTo>
                    <a:pt x="886028" y="116090"/>
                  </a:lnTo>
                  <a:lnTo>
                    <a:pt x="879043" y="123075"/>
                  </a:lnTo>
                  <a:lnTo>
                    <a:pt x="879043" y="235242"/>
                  </a:lnTo>
                  <a:lnTo>
                    <a:pt x="886028" y="242227"/>
                  </a:lnTo>
                  <a:lnTo>
                    <a:pt x="903274" y="242227"/>
                  </a:lnTo>
                  <a:lnTo>
                    <a:pt x="910259" y="235242"/>
                  </a:lnTo>
                  <a:lnTo>
                    <a:pt x="910259" y="123075"/>
                  </a:lnTo>
                  <a:close/>
                </a:path>
                <a:path w="1231900" h="1498600">
                  <a:moveTo>
                    <a:pt x="910259" y="46507"/>
                  </a:moveTo>
                  <a:lnTo>
                    <a:pt x="903274" y="39522"/>
                  </a:lnTo>
                  <a:lnTo>
                    <a:pt x="886028" y="39522"/>
                  </a:lnTo>
                  <a:lnTo>
                    <a:pt x="879043" y="46507"/>
                  </a:lnTo>
                  <a:lnTo>
                    <a:pt x="879043" y="91071"/>
                  </a:lnTo>
                  <a:lnTo>
                    <a:pt x="886028" y="98056"/>
                  </a:lnTo>
                  <a:lnTo>
                    <a:pt x="903274" y="98056"/>
                  </a:lnTo>
                  <a:lnTo>
                    <a:pt x="910259" y="91071"/>
                  </a:lnTo>
                  <a:lnTo>
                    <a:pt x="910259" y="55130"/>
                  </a:lnTo>
                  <a:lnTo>
                    <a:pt x="910259" y="46507"/>
                  </a:lnTo>
                  <a:close/>
                </a:path>
                <a:path w="1231900" h="1498600">
                  <a:moveTo>
                    <a:pt x="1017346" y="190893"/>
                  </a:moveTo>
                  <a:lnTo>
                    <a:pt x="1010361" y="183908"/>
                  </a:lnTo>
                  <a:lnTo>
                    <a:pt x="1001737" y="183908"/>
                  </a:lnTo>
                  <a:lnTo>
                    <a:pt x="993114" y="183908"/>
                  </a:lnTo>
                  <a:lnTo>
                    <a:pt x="986129" y="190893"/>
                  </a:lnTo>
                  <a:lnTo>
                    <a:pt x="986129" y="235242"/>
                  </a:lnTo>
                  <a:lnTo>
                    <a:pt x="993114" y="242227"/>
                  </a:lnTo>
                  <a:lnTo>
                    <a:pt x="1010361" y="242227"/>
                  </a:lnTo>
                  <a:lnTo>
                    <a:pt x="1017346" y="235242"/>
                  </a:lnTo>
                  <a:lnTo>
                    <a:pt x="1017346" y="190893"/>
                  </a:lnTo>
                  <a:close/>
                </a:path>
                <a:path w="1231900" h="1498600">
                  <a:moveTo>
                    <a:pt x="1017346" y="6985"/>
                  </a:moveTo>
                  <a:lnTo>
                    <a:pt x="1010361" y="0"/>
                  </a:lnTo>
                  <a:lnTo>
                    <a:pt x="993114" y="0"/>
                  </a:lnTo>
                  <a:lnTo>
                    <a:pt x="986129" y="6985"/>
                  </a:lnTo>
                  <a:lnTo>
                    <a:pt x="986129" y="157911"/>
                  </a:lnTo>
                  <a:lnTo>
                    <a:pt x="993114" y="164896"/>
                  </a:lnTo>
                  <a:lnTo>
                    <a:pt x="1010361" y="164896"/>
                  </a:lnTo>
                  <a:lnTo>
                    <a:pt x="1017346" y="157911"/>
                  </a:lnTo>
                  <a:lnTo>
                    <a:pt x="1017346" y="15608"/>
                  </a:lnTo>
                  <a:lnTo>
                    <a:pt x="1017346" y="6985"/>
                  </a:lnTo>
                  <a:close/>
                </a:path>
                <a:path w="1231900" h="1498600">
                  <a:moveTo>
                    <a:pt x="1124445" y="123075"/>
                  </a:moveTo>
                  <a:lnTo>
                    <a:pt x="1117460" y="116090"/>
                  </a:lnTo>
                  <a:lnTo>
                    <a:pt x="1108837" y="116090"/>
                  </a:lnTo>
                  <a:lnTo>
                    <a:pt x="1100213" y="116090"/>
                  </a:lnTo>
                  <a:lnTo>
                    <a:pt x="1093228" y="123075"/>
                  </a:lnTo>
                  <a:lnTo>
                    <a:pt x="1093228" y="235242"/>
                  </a:lnTo>
                  <a:lnTo>
                    <a:pt x="1100213" y="242227"/>
                  </a:lnTo>
                  <a:lnTo>
                    <a:pt x="1117460" y="242227"/>
                  </a:lnTo>
                  <a:lnTo>
                    <a:pt x="1124445" y="235242"/>
                  </a:lnTo>
                  <a:lnTo>
                    <a:pt x="1124445" y="123075"/>
                  </a:lnTo>
                  <a:close/>
                </a:path>
                <a:path w="1231900" h="1498600">
                  <a:moveTo>
                    <a:pt x="1124445" y="46507"/>
                  </a:moveTo>
                  <a:lnTo>
                    <a:pt x="1117460" y="39522"/>
                  </a:lnTo>
                  <a:lnTo>
                    <a:pt x="1100213" y="39522"/>
                  </a:lnTo>
                  <a:lnTo>
                    <a:pt x="1093228" y="46507"/>
                  </a:lnTo>
                  <a:lnTo>
                    <a:pt x="1093228" y="91071"/>
                  </a:lnTo>
                  <a:lnTo>
                    <a:pt x="1100213" y="98056"/>
                  </a:lnTo>
                  <a:lnTo>
                    <a:pt x="1117460" y="98056"/>
                  </a:lnTo>
                  <a:lnTo>
                    <a:pt x="1124445" y="91071"/>
                  </a:lnTo>
                  <a:lnTo>
                    <a:pt x="1124445" y="55130"/>
                  </a:lnTo>
                  <a:lnTo>
                    <a:pt x="1124445" y="46507"/>
                  </a:lnTo>
                  <a:close/>
                </a:path>
                <a:path w="1231900" h="1498600">
                  <a:moveTo>
                    <a:pt x="1231531" y="256768"/>
                  </a:moveTo>
                  <a:lnTo>
                    <a:pt x="1224546" y="249783"/>
                  </a:lnTo>
                  <a:lnTo>
                    <a:pt x="1215923" y="249783"/>
                  </a:lnTo>
                  <a:lnTo>
                    <a:pt x="1207300" y="249783"/>
                  </a:lnTo>
                  <a:lnTo>
                    <a:pt x="1200315" y="256768"/>
                  </a:lnTo>
                  <a:lnTo>
                    <a:pt x="1200315" y="301117"/>
                  </a:lnTo>
                  <a:lnTo>
                    <a:pt x="1207300" y="308114"/>
                  </a:lnTo>
                  <a:lnTo>
                    <a:pt x="1224546" y="308114"/>
                  </a:lnTo>
                  <a:lnTo>
                    <a:pt x="1231531" y="301117"/>
                  </a:lnTo>
                  <a:lnTo>
                    <a:pt x="1231531" y="256768"/>
                  </a:lnTo>
                  <a:close/>
                </a:path>
                <a:path w="1231900" h="1498600">
                  <a:moveTo>
                    <a:pt x="1231531" y="72847"/>
                  </a:moveTo>
                  <a:lnTo>
                    <a:pt x="1224546" y="65862"/>
                  </a:lnTo>
                  <a:lnTo>
                    <a:pt x="1207300" y="65862"/>
                  </a:lnTo>
                  <a:lnTo>
                    <a:pt x="1200315" y="72847"/>
                  </a:lnTo>
                  <a:lnTo>
                    <a:pt x="1200315" y="223786"/>
                  </a:lnTo>
                  <a:lnTo>
                    <a:pt x="1207300" y="230771"/>
                  </a:lnTo>
                  <a:lnTo>
                    <a:pt x="1224546" y="230771"/>
                  </a:lnTo>
                  <a:lnTo>
                    <a:pt x="1231531" y="223786"/>
                  </a:lnTo>
                  <a:lnTo>
                    <a:pt x="1231531" y="81470"/>
                  </a:lnTo>
                  <a:lnTo>
                    <a:pt x="1231531" y="72847"/>
                  </a:lnTo>
                  <a:close/>
                </a:path>
              </a:pathLst>
            </a:custGeom>
            <a:solidFill>
              <a:srgbClr val="2DC29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66827" y="4170152"/>
              <a:ext cx="200761" cy="19857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434362" y="3675570"/>
              <a:ext cx="1269365" cy="1187450"/>
            </a:xfrm>
            <a:custGeom>
              <a:avLst/>
              <a:gdLst/>
              <a:ahLst/>
              <a:cxnLst/>
              <a:rect l="l" t="t" r="r" b="b"/>
              <a:pathLst>
                <a:path w="1269365" h="1187450">
                  <a:moveTo>
                    <a:pt x="1044181" y="522973"/>
                  </a:moveTo>
                  <a:lnTo>
                    <a:pt x="1012723" y="527685"/>
                  </a:lnTo>
                  <a:lnTo>
                    <a:pt x="981036" y="528840"/>
                  </a:lnTo>
                  <a:lnTo>
                    <a:pt x="978687" y="528662"/>
                  </a:lnTo>
                  <a:lnTo>
                    <a:pt x="978687" y="576605"/>
                  </a:lnTo>
                  <a:lnTo>
                    <a:pt x="978687" y="604634"/>
                  </a:lnTo>
                  <a:lnTo>
                    <a:pt x="978687" y="644436"/>
                  </a:lnTo>
                  <a:lnTo>
                    <a:pt x="978687" y="861453"/>
                  </a:lnTo>
                  <a:lnTo>
                    <a:pt x="971702" y="868438"/>
                  </a:lnTo>
                  <a:lnTo>
                    <a:pt x="954455" y="868438"/>
                  </a:lnTo>
                  <a:lnTo>
                    <a:pt x="947470" y="861453"/>
                  </a:lnTo>
                  <a:lnTo>
                    <a:pt x="947470" y="644436"/>
                  </a:lnTo>
                  <a:lnTo>
                    <a:pt x="954455" y="637438"/>
                  </a:lnTo>
                  <a:lnTo>
                    <a:pt x="971702" y="637438"/>
                  </a:lnTo>
                  <a:lnTo>
                    <a:pt x="978687" y="644436"/>
                  </a:lnTo>
                  <a:lnTo>
                    <a:pt x="978687" y="604634"/>
                  </a:lnTo>
                  <a:lnTo>
                    <a:pt x="971702" y="611632"/>
                  </a:lnTo>
                  <a:lnTo>
                    <a:pt x="954455" y="611632"/>
                  </a:lnTo>
                  <a:lnTo>
                    <a:pt x="947470" y="604634"/>
                  </a:lnTo>
                  <a:lnTo>
                    <a:pt x="947470" y="576605"/>
                  </a:lnTo>
                  <a:lnTo>
                    <a:pt x="954455" y="569620"/>
                  </a:lnTo>
                  <a:lnTo>
                    <a:pt x="971702" y="569620"/>
                  </a:lnTo>
                  <a:lnTo>
                    <a:pt x="978687" y="576605"/>
                  </a:lnTo>
                  <a:lnTo>
                    <a:pt x="978687" y="528662"/>
                  </a:lnTo>
                  <a:lnTo>
                    <a:pt x="949413" y="526427"/>
                  </a:lnTo>
                  <a:lnTo>
                    <a:pt x="918171" y="520458"/>
                  </a:lnTo>
                  <a:lnTo>
                    <a:pt x="918171" y="1008989"/>
                  </a:lnTo>
                  <a:lnTo>
                    <a:pt x="1044181" y="1008989"/>
                  </a:lnTo>
                  <a:lnTo>
                    <a:pt x="1044181" y="868438"/>
                  </a:lnTo>
                  <a:lnTo>
                    <a:pt x="1044181" y="637438"/>
                  </a:lnTo>
                  <a:lnTo>
                    <a:pt x="1044181" y="611632"/>
                  </a:lnTo>
                  <a:lnTo>
                    <a:pt x="1044181" y="569620"/>
                  </a:lnTo>
                  <a:lnTo>
                    <a:pt x="1044181" y="528840"/>
                  </a:lnTo>
                  <a:lnTo>
                    <a:pt x="1044181" y="522973"/>
                  </a:lnTo>
                  <a:close/>
                </a:path>
                <a:path w="1269365" h="1187450">
                  <a:moveTo>
                    <a:pt x="1044194" y="1040206"/>
                  </a:moveTo>
                  <a:lnTo>
                    <a:pt x="918184" y="1040206"/>
                  </a:lnTo>
                  <a:lnTo>
                    <a:pt x="918184" y="1186916"/>
                  </a:lnTo>
                  <a:lnTo>
                    <a:pt x="1044194" y="1186916"/>
                  </a:lnTo>
                  <a:lnTo>
                    <a:pt x="1044194" y="1040206"/>
                  </a:lnTo>
                  <a:close/>
                </a:path>
                <a:path w="1269365" h="1187450">
                  <a:moveTo>
                    <a:pt x="1268945" y="472617"/>
                  </a:moveTo>
                  <a:lnTo>
                    <a:pt x="1250645" y="454304"/>
                  </a:lnTo>
                  <a:lnTo>
                    <a:pt x="1232357" y="472617"/>
                  </a:lnTo>
                  <a:lnTo>
                    <a:pt x="1195209" y="435457"/>
                  </a:lnTo>
                  <a:lnTo>
                    <a:pt x="1173162" y="413385"/>
                  </a:lnTo>
                  <a:lnTo>
                    <a:pt x="1177810" y="406933"/>
                  </a:lnTo>
                  <a:lnTo>
                    <a:pt x="1187259" y="393839"/>
                  </a:lnTo>
                  <a:lnTo>
                    <a:pt x="1201369" y="374269"/>
                  </a:lnTo>
                  <a:lnTo>
                    <a:pt x="1221066" y="331685"/>
                  </a:lnTo>
                  <a:lnTo>
                    <a:pt x="1232281" y="286867"/>
                  </a:lnTo>
                  <a:lnTo>
                    <a:pt x="1235049" y="241071"/>
                  </a:lnTo>
                  <a:lnTo>
                    <a:pt x="1229423" y="195541"/>
                  </a:lnTo>
                  <a:lnTo>
                    <a:pt x="1215428" y="151511"/>
                  </a:lnTo>
                  <a:lnTo>
                    <a:pt x="1193101" y="110236"/>
                  </a:lnTo>
                  <a:lnTo>
                    <a:pt x="1182751" y="97624"/>
                  </a:lnTo>
                  <a:lnTo>
                    <a:pt x="1182751" y="233070"/>
                  </a:lnTo>
                  <a:lnTo>
                    <a:pt x="1180185" y="278511"/>
                  </a:lnTo>
                  <a:lnTo>
                    <a:pt x="1166926" y="322351"/>
                  </a:lnTo>
                  <a:lnTo>
                    <a:pt x="1143088" y="362585"/>
                  </a:lnTo>
                  <a:lnTo>
                    <a:pt x="1167053" y="362585"/>
                  </a:lnTo>
                  <a:lnTo>
                    <a:pt x="1174051" y="369570"/>
                  </a:lnTo>
                  <a:lnTo>
                    <a:pt x="1174026" y="386842"/>
                  </a:lnTo>
                  <a:lnTo>
                    <a:pt x="1167015" y="393839"/>
                  </a:lnTo>
                  <a:lnTo>
                    <a:pt x="1096746" y="393839"/>
                  </a:lnTo>
                  <a:lnTo>
                    <a:pt x="1089761" y="386842"/>
                  </a:lnTo>
                  <a:lnTo>
                    <a:pt x="1089761" y="352386"/>
                  </a:lnTo>
                  <a:lnTo>
                    <a:pt x="1089761" y="316458"/>
                  </a:lnTo>
                  <a:lnTo>
                    <a:pt x="1096746" y="309460"/>
                  </a:lnTo>
                  <a:lnTo>
                    <a:pt x="1113980" y="309460"/>
                  </a:lnTo>
                  <a:lnTo>
                    <a:pt x="1120978" y="316458"/>
                  </a:lnTo>
                  <a:lnTo>
                    <a:pt x="1120978" y="340118"/>
                  </a:lnTo>
                  <a:lnTo>
                    <a:pt x="1136929" y="309460"/>
                  </a:lnTo>
                  <a:lnTo>
                    <a:pt x="1143228" y="297332"/>
                  </a:lnTo>
                  <a:lnTo>
                    <a:pt x="1151813" y="250888"/>
                  </a:lnTo>
                  <a:lnTo>
                    <a:pt x="1149667" y="231546"/>
                  </a:lnTo>
                  <a:lnTo>
                    <a:pt x="1146606" y="203949"/>
                  </a:lnTo>
                  <a:lnTo>
                    <a:pt x="1127506" y="159677"/>
                  </a:lnTo>
                  <a:lnTo>
                    <a:pt x="1096175" y="123012"/>
                  </a:lnTo>
                  <a:lnTo>
                    <a:pt x="1056335" y="97663"/>
                  </a:lnTo>
                  <a:lnTo>
                    <a:pt x="1044486" y="94335"/>
                  </a:lnTo>
                  <a:lnTo>
                    <a:pt x="1044486" y="428523"/>
                  </a:lnTo>
                  <a:lnTo>
                    <a:pt x="1039558" y="436994"/>
                  </a:lnTo>
                  <a:lnTo>
                    <a:pt x="1031163" y="439242"/>
                  </a:lnTo>
                  <a:lnTo>
                    <a:pt x="980719" y="445363"/>
                  </a:lnTo>
                  <a:lnTo>
                    <a:pt x="931519" y="438340"/>
                  </a:lnTo>
                  <a:lnTo>
                    <a:pt x="886053" y="419150"/>
                  </a:lnTo>
                  <a:lnTo>
                    <a:pt x="846696" y="388810"/>
                  </a:lnTo>
                  <a:lnTo>
                    <a:pt x="815809" y="348297"/>
                  </a:lnTo>
                  <a:lnTo>
                    <a:pt x="796582" y="301117"/>
                  </a:lnTo>
                  <a:lnTo>
                    <a:pt x="790422" y="251802"/>
                  </a:lnTo>
                  <a:lnTo>
                    <a:pt x="796823" y="203949"/>
                  </a:lnTo>
                  <a:lnTo>
                    <a:pt x="796912" y="203276"/>
                  </a:lnTo>
                  <a:lnTo>
                    <a:pt x="815886" y="156933"/>
                  </a:lnTo>
                  <a:lnTo>
                    <a:pt x="846848" y="116471"/>
                  </a:lnTo>
                  <a:lnTo>
                    <a:pt x="848550" y="114858"/>
                  </a:lnTo>
                  <a:lnTo>
                    <a:pt x="849401" y="114046"/>
                  </a:lnTo>
                  <a:lnTo>
                    <a:pt x="825246" y="114046"/>
                  </a:lnTo>
                  <a:lnTo>
                    <a:pt x="818261" y="107061"/>
                  </a:lnTo>
                  <a:lnTo>
                    <a:pt x="818261" y="89814"/>
                  </a:lnTo>
                  <a:lnTo>
                    <a:pt x="825246" y="82829"/>
                  </a:lnTo>
                  <a:lnTo>
                    <a:pt x="895553" y="82829"/>
                  </a:lnTo>
                  <a:lnTo>
                    <a:pt x="902538" y="89814"/>
                  </a:lnTo>
                  <a:lnTo>
                    <a:pt x="902538" y="160134"/>
                  </a:lnTo>
                  <a:lnTo>
                    <a:pt x="895553" y="167119"/>
                  </a:lnTo>
                  <a:lnTo>
                    <a:pt x="878319" y="167119"/>
                  </a:lnTo>
                  <a:lnTo>
                    <a:pt x="871321" y="160134"/>
                  </a:lnTo>
                  <a:lnTo>
                    <a:pt x="871321" y="136220"/>
                  </a:lnTo>
                  <a:lnTo>
                    <a:pt x="870521" y="136994"/>
                  </a:lnTo>
                  <a:lnTo>
                    <a:pt x="869708" y="137731"/>
                  </a:lnTo>
                  <a:lnTo>
                    <a:pt x="868921" y="138506"/>
                  </a:lnTo>
                  <a:lnTo>
                    <a:pt x="838047" y="181698"/>
                  </a:lnTo>
                  <a:lnTo>
                    <a:pt x="823048" y="231241"/>
                  </a:lnTo>
                  <a:lnTo>
                    <a:pt x="823810" y="258737"/>
                  </a:lnTo>
                  <a:lnTo>
                    <a:pt x="823899" y="262026"/>
                  </a:lnTo>
                  <a:lnTo>
                    <a:pt x="824026" y="266509"/>
                  </a:lnTo>
                  <a:lnTo>
                    <a:pt x="824115" y="270078"/>
                  </a:lnTo>
                  <a:lnTo>
                    <a:pt x="824230" y="274091"/>
                  </a:lnTo>
                  <a:lnTo>
                    <a:pt x="842899" y="332778"/>
                  </a:lnTo>
                  <a:lnTo>
                    <a:pt x="876439" y="373926"/>
                  </a:lnTo>
                  <a:lnTo>
                    <a:pt x="920292" y="401421"/>
                  </a:lnTo>
                  <a:lnTo>
                    <a:pt x="970597" y="413664"/>
                  </a:lnTo>
                  <a:lnTo>
                    <a:pt x="1023480" y="408990"/>
                  </a:lnTo>
                  <a:lnTo>
                    <a:pt x="1031786" y="406933"/>
                  </a:lnTo>
                  <a:lnTo>
                    <a:pt x="1040206" y="411949"/>
                  </a:lnTo>
                  <a:lnTo>
                    <a:pt x="1044486" y="428523"/>
                  </a:lnTo>
                  <a:lnTo>
                    <a:pt x="1044486" y="94335"/>
                  </a:lnTo>
                  <a:lnTo>
                    <a:pt x="1037094" y="92265"/>
                  </a:lnTo>
                  <a:lnTo>
                    <a:pt x="1037094" y="215988"/>
                  </a:lnTo>
                  <a:lnTo>
                    <a:pt x="1037094" y="224561"/>
                  </a:lnTo>
                  <a:lnTo>
                    <a:pt x="1030109" y="231546"/>
                  </a:lnTo>
                  <a:lnTo>
                    <a:pt x="1012863" y="231546"/>
                  </a:lnTo>
                  <a:lnTo>
                    <a:pt x="1005878" y="224561"/>
                  </a:lnTo>
                  <a:lnTo>
                    <a:pt x="1005878" y="215988"/>
                  </a:lnTo>
                  <a:lnTo>
                    <a:pt x="1004455" y="208991"/>
                  </a:lnTo>
                  <a:lnTo>
                    <a:pt x="1000620" y="203276"/>
                  </a:lnTo>
                  <a:lnTo>
                    <a:pt x="994905" y="199428"/>
                  </a:lnTo>
                  <a:lnTo>
                    <a:pt x="987882" y="198005"/>
                  </a:lnTo>
                  <a:lnTo>
                    <a:pt x="980884" y="199428"/>
                  </a:lnTo>
                  <a:lnTo>
                    <a:pt x="975182" y="203276"/>
                  </a:lnTo>
                  <a:lnTo>
                    <a:pt x="971346" y="208991"/>
                  </a:lnTo>
                  <a:lnTo>
                    <a:pt x="969937" y="215988"/>
                  </a:lnTo>
                  <a:lnTo>
                    <a:pt x="969949" y="225907"/>
                  </a:lnTo>
                  <a:lnTo>
                    <a:pt x="977988" y="233934"/>
                  </a:lnTo>
                  <a:lnTo>
                    <a:pt x="987907" y="233934"/>
                  </a:lnTo>
                  <a:lnTo>
                    <a:pt x="1005103" y="237058"/>
                  </a:lnTo>
                  <a:lnTo>
                    <a:pt x="1019746" y="245668"/>
                  </a:lnTo>
                  <a:lnTo>
                    <a:pt x="1030605" y="258737"/>
                  </a:lnTo>
                  <a:lnTo>
                    <a:pt x="1036434" y="275221"/>
                  </a:lnTo>
                  <a:lnTo>
                    <a:pt x="1036421" y="276047"/>
                  </a:lnTo>
                  <a:lnTo>
                    <a:pt x="1036294" y="283121"/>
                  </a:lnTo>
                  <a:lnTo>
                    <a:pt x="1036231" y="286867"/>
                  </a:lnTo>
                  <a:lnTo>
                    <a:pt x="1036129" y="292709"/>
                  </a:lnTo>
                  <a:lnTo>
                    <a:pt x="1029995" y="308546"/>
                  </a:lnTo>
                  <a:lnTo>
                    <a:pt x="1018844" y="321360"/>
                  </a:lnTo>
                  <a:lnTo>
                    <a:pt x="1003515" y="329768"/>
                  </a:lnTo>
                  <a:lnTo>
                    <a:pt x="1003515" y="345363"/>
                  </a:lnTo>
                  <a:lnTo>
                    <a:pt x="996480" y="352386"/>
                  </a:lnTo>
                  <a:lnTo>
                    <a:pt x="979335" y="352386"/>
                  </a:lnTo>
                  <a:lnTo>
                    <a:pt x="972299" y="345363"/>
                  </a:lnTo>
                  <a:lnTo>
                    <a:pt x="972299" y="329768"/>
                  </a:lnTo>
                  <a:lnTo>
                    <a:pt x="958608" y="322605"/>
                  </a:lnTo>
                  <a:lnTo>
                    <a:pt x="948004" y="311848"/>
                  </a:lnTo>
                  <a:lnTo>
                    <a:pt x="941171" y="298386"/>
                  </a:lnTo>
                  <a:lnTo>
                    <a:pt x="938923" y="284314"/>
                  </a:lnTo>
                  <a:lnTo>
                    <a:pt x="938847" y="283883"/>
                  </a:lnTo>
                  <a:lnTo>
                    <a:pt x="938733" y="274510"/>
                  </a:lnTo>
                  <a:lnTo>
                    <a:pt x="945718" y="267525"/>
                  </a:lnTo>
                  <a:lnTo>
                    <a:pt x="962952" y="267525"/>
                  </a:lnTo>
                  <a:lnTo>
                    <a:pt x="969949" y="274510"/>
                  </a:lnTo>
                  <a:lnTo>
                    <a:pt x="969949" y="292989"/>
                  </a:lnTo>
                  <a:lnTo>
                    <a:pt x="978001" y="301117"/>
                  </a:lnTo>
                  <a:lnTo>
                    <a:pt x="988060" y="301117"/>
                  </a:lnTo>
                  <a:lnTo>
                    <a:pt x="995045" y="299669"/>
                  </a:lnTo>
                  <a:lnTo>
                    <a:pt x="1000747" y="295783"/>
                  </a:lnTo>
                  <a:lnTo>
                    <a:pt x="1004582" y="290055"/>
                  </a:lnTo>
                  <a:lnTo>
                    <a:pt x="1005941" y="283121"/>
                  </a:lnTo>
                  <a:lnTo>
                    <a:pt x="1004519" y="276047"/>
                  </a:lnTo>
                  <a:lnTo>
                    <a:pt x="1000645" y="270344"/>
                  </a:lnTo>
                  <a:lnTo>
                    <a:pt x="996416" y="267525"/>
                  </a:lnTo>
                  <a:lnTo>
                    <a:pt x="994905" y="266509"/>
                  </a:lnTo>
                  <a:lnTo>
                    <a:pt x="988517" y="265252"/>
                  </a:lnTo>
                  <a:lnTo>
                    <a:pt x="970699" y="262026"/>
                  </a:lnTo>
                  <a:lnTo>
                    <a:pt x="956068" y="253403"/>
                  </a:lnTo>
                  <a:lnTo>
                    <a:pt x="945222" y="240334"/>
                  </a:lnTo>
                  <a:lnTo>
                    <a:pt x="939406" y="223850"/>
                  </a:lnTo>
                  <a:lnTo>
                    <a:pt x="939533" y="215988"/>
                  </a:lnTo>
                  <a:lnTo>
                    <a:pt x="956970" y="177736"/>
                  </a:lnTo>
                  <a:lnTo>
                    <a:pt x="972299" y="169316"/>
                  </a:lnTo>
                  <a:lnTo>
                    <a:pt x="972299" y="167119"/>
                  </a:lnTo>
                  <a:lnTo>
                    <a:pt x="972299" y="155257"/>
                  </a:lnTo>
                  <a:lnTo>
                    <a:pt x="979297" y="148259"/>
                  </a:lnTo>
                  <a:lnTo>
                    <a:pt x="996530" y="148259"/>
                  </a:lnTo>
                  <a:lnTo>
                    <a:pt x="1003515" y="155257"/>
                  </a:lnTo>
                  <a:lnTo>
                    <a:pt x="1003515" y="169316"/>
                  </a:lnTo>
                  <a:lnTo>
                    <a:pt x="1017206" y="176466"/>
                  </a:lnTo>
                  <a:lnTo>
                    <a:pt x="1027798" y="187223"/>
                  </a:lnTo>
                  <a:lnTo>
                    <a:pt x="1034643" y="200685"/>
                  </a:lnTo>
                  <a:lnTo>
                    <a:pt x="1037094" y="215988"/>
                  </a:lnTo>
                  <a:lnTo>
                    <a:pt x="1037094" y="92265"/>
                  </a:lnTo>
                  <a:lnTo>
                    <a:pt x="1018311" y="86982"/>
                  </a:lnTo>
                  <a:lnTo>
                    <a:pt x="1011021" y="84937"/>
                  </a:lnTo>
                  <a:lnTo>
                    <a:pt x="1009015" y="84937"/>
                  </a:lnTo>
                  <a:lnTo>
                    <a:pt x="962660" y="86017"/>
                  </a:lnTo>
                  <a:lnTo>
                    <a:pt x="957173" y="86982"/>
                  </a:lnTo>
                  <a:lnTo>
                    <a:pt x="951585" y="84937"/>
                  </a:lnTo>
                  <a:lnTo>
                    <a:pt x="949807" y="82829"/>
                  </a:lnTo>
                  <a:lnTo>
                    <a:pt x="944422" y="76390"/>
                  </a:lnTo>
                  <a:lnTo>
                    <a:pt x="943406" y="70523"/>
                  </a:lnTo>
                  <a:lnTo>
                    <a:pt x="947229" y="60045"/>
                  </a:lnTo>
                  <a:lnTo>
                    <a:pt x="951801" y="56235"/>
                  </a:lnTo>
                  <a:lnTo>
                    <a:pt x="957287" y="55270"/>
                  </a:lnTo>
                  <a:lnTo>
                    <a:pt x="1003998" y="52857"/>
                  </a:lnTo>
                  <a:lnTo>
                    <a:pt x="1048969" y="61480"/>
                  </a:lnTo>
                  <a:lnTo>
                    <a:pt x="1090396" y="80327"/>
                  </a:lnTo>
                  <a:lnTo>
                    <a:pt x="1126464" y="108559"/>
                  </a:lnTo>
                  <a:lnTo>
                    <a:pt x="1155331" y="145376"/>
                  </a:lnTo>
                  <a:lnTo>
                    <a:pt x="1174496" y="188010"/>
                  </a:lnTo>
                  <a:lnTo>
                    <a:pt x="1182751" y="233070"/>
                  </a:lnTo>
                  <a:lnTo>
                    <a:pt x="1182751" y="97624"/>
                  </a:lnTo>
                  <a:lnTo>
                    <a:pt x="1138212" y="52857"/>
                  </a:lnTo>
                  <a:lnTo>
                    <a:pt x="1082306" y="18948"/>
                  </a:lnTo>
                  <a:lnTo>
                    <a:pt x="1036066" y="4813"/>
                  </a:lnTo>
                  <a:lnTo>
                    <a:pt x="987501" y="0"/>
                  </a:lnTo>
                  <a:lnTo>
                    <a:pt x="978230" y="177"/>
                  </a:lnTo>
                  <a:lnTo>
                    <a:pt x="911745" y="11595"/>
                  </a:lnTo>
                  <a:lnTo>
                    <a:pt x="875080" y="26479"/>
                  </a:lnTo>
                  <a:lnTo>
                    <a:pt x="841286" y="47053"/>
                  </a:lnTo>
                  <a:lnTo>
                    <a:pt x="811034" y="72948"/>
                  </a:lnTo>
                  <a:lnTo>
                    <a:pt x="782320" y="107429"/>
                  </a:lnTo>
                  <a:lnTo>
                    <a:pt x="760780" y="145376"/>
                  </a:lnTo>
                  <a:lnTo>
                    <a:pt x="746417" y="185788"/>
                  </a:lnTo>
                  <a:lnTo>
                    <a:pt x="739241" y="227685"/>
                  </a:lnTo>
                  <a:lnTo>
                    <a:pt x="739292" y="270344"/>
                  </a:lnTo>
                  <a:lnTo>
                    <a:pt x="746391" y="311848"/>
                  </a:lnTo>
                  <a:lnTo>
                    <a:pt x="760780" y="352386"/>
                  </a:lnTo>
                  <a:lnTo>
                    <a:pt x="782320" y="390334"/>
                  </a:lnTo>
                  <a:lnTo>
                    <a:pt x="811034" y="424815"/>
                  </a:lnTo>
                  <a:lnTo>
                    <a:pt x="836307" y="446874"/>
                  </a:lnTo>
                  <a:lnTo>
                    <a:pt x="778179" y="492734"/>
                  </a:lnTo>
                  <a:lnTo>
                    <a:pt x="757351" y="482231"/>
                  </a:lnTo>
                  <a:lnTo>
                    <a:pt x="734860" y="479844"/>
                  </a:lnTo>
                  <a:lnTo>
                    <a:pt x="712927" y="485419"/>
                  </a:lnTo>
                  <a:lnTo>
                    <a:pt x="693839" y="498792"/>
                  </a:lnTo>
                  <a:lnTo>
                    <a:pt x="537286" y="384365"/>
                  </a:lnTo>
                  <a:lnTo>
                    <a:pt x="502666" y="359054"/>
                  </a:lnTo>
                  <a:lnTo>
                    <a:pt x="507187" y="338416"/>
                  </a:lnTo>
                  <a:lnTo>
                    <a:pt x="504977" y="318604"/>
                  </a:lnTo>
                  <a:lnTo>
                    <a:pt x="481723" y="283883"/>
                  </a:lnTo>
                  <a:lnTo>
                    <a:pt x="442633" y="270903"/>
                  </a:lnTo>
                  <a:lnTo>
                    <a:pt x="422300" y="274307"/>
                  </a:lnTo>
                  <a:lnTo>
                    <a:pt x="389432" y="299669"/>
                  </a:lnTo>
                  <a:lnTo>
                    <a:pt x="378879" y="338416"/>
                  </a:lnTo>
                  <a:lnTo>
                    <a:pt x="378815" y="339115"/>
                  </a:lnTo>
                  <a:lnTo>
                    <a:pt x="383565" y="359702"/>
                  </a:lnTo>
                  <a:lnTo>
                    <a:pt x="99466" y="589216"/>
                  </a:lnTo>
                  <a:lnTo>
                    <a:pt x="77838" y="580123"/>
                  </a:lnTo>
                  <a:lnTo>
                    <a:pt x="55092" y="579310"/>
                  </a:lnTo>
                  <a:lnTo>
                    <a:pt x="33489" y="586473"/>
                  </a:lnTo>
                  <a:lnTo>
                    <a:pt x="15290" y="601268"/>
                  </a:lnTo>
                  <a:lnTo>
                    <a:pt x="3594" y="621614"/>
                  </a:lnTo>
                  <a:lnTo>
                    <a:pt x="0" y="644093"/>
                  </a:lnTo>
                  <a:lnTo>
                    <a:pt x="4445" y="666407"/>
                  </a:lnTo>
                  <a:lnTo>
                    <a:pt x="16916" y="686295"/>
                  </a:lnTo>
                  <a:lnTo>
                    <a:pt x="35661" y="700392"/>
                  </a:lnTo>
                  <a:lnTo>
                    <a:pt x="57518" y="706716"/>
                  </a:lnTo>
                  <a:lnTo>
                    <a:pt x="80225" y="705040"/>
                  </a:lnTo>
                  <a:lnTo>
                    <a:pt x="101485" y="695109"/>
                  </a:lnTo>
                  <a:lnTo>
                    <a:pt x="117767" y="678230"/>
                  </a:lnTo>
                  <a:lnTo>
                    <a:pt x="126733" y="657301"/>
                  </a:lnTo>
                  <a:lnTo>
                    <a:pt x="127863" y="634568"/>
                  </a:lnTo>
                  <a:lnTo>
                    <a:pt x="120624" y="612254"/>
                  </a:lnTo>
                  <a:lnTo>
                    <a:pt x="149136" y="589216"/>
                  </a:lnTo>
                  <a:lnTo>
                    <a:pt x="402107" y="384835"/>
                  </a:lnTo>
                  <a:lnTo>
                    <a:pt x="421716" y="395935"/>
                  </a:lnTo>
                  <a:lnTo>
                    <a:pt x="443318" y="399542"/>
                  </a:lnTo>
                  <a:lnTo>
                    <a:pt x="464883" y="395693"/>
                  </a:lnTo>
                  <a:lnTo>
                    <a:pt x="483565" y="384835"/>
                  </a:lnTo>
                  <a:lnTo>
                    <a:pt x="484378" y="384365"/>
                  </a:lnTo>
                  <a:lnTo>
                    <a:pt x="677862" y="525792"/>
                  </a:lnTo>
                  <a:lnTo>
                    <a:pt x="675220" y="546506"/>
                  </a:lnTo>
                  <a:lnTo>
                    <a:pt x="679183" y="566496"/>
                  </a:lnTo>
                  <a:lnTo>
                    <a:pt x="689203" y="584250"/>
                  </a:lnTo>
                  <a:lnTo>
                    <a:pt x="704723" y="598246"/>
                  </a:lnTo>
                  <a:lnTo>
                    <a:pt x="723887" y="606539"/>
                  </a:lnTo>
                  <a:lnTo>
                    <a:pt x="744194" y="608279"/>
                  </a:lnTo>
                  <a:lnTo>
                    <a:pt x="764032" y="603592"/>
                  </a:lnTo>
                  <a:lnTo>
                    <a:pt x="781786" y="592582"/>
                  </a:lnTo>
                  <a:lnTo>
                    <a:pt x="795083" y="576478"/>
                  </a:lnTo>
                  <a:lnTo>
                    <a:pt x="802398" y="557453"/>
                  </a:lnTo>
                  <a:lnTo>
                    <a:pt x="803402" y="537095"/>
                  </a:lnTo>
                  <a:lnTo>
                    <a:pt x="797763" y="516978"/>
                  </a:lnTo>
                  <a:lnTo>
                    <a:pt x="820813" y="498792"/>
                  </a:lnTo>
                  <a:lnTo>
                    <a:pt x="828497" y="492734"/>
                  </a:lnTo>
                  <a:lnTo>
                    <a:pt x="863625" y="465023"/>
                  </a:lnTo>
                  <a:lnTo>
                    <a:pt x="911631" y="486092"/>
                  </a:lnTo>
                  <a:lnTo>
                    <a:pt x="911847" y="486092"/>
                  </a:lnTo>
                  <a:lnTo>
                    <a:pt x="961478" y="496392"/>
                  </a:lnTo>
                  <a:lnTo>
                    <a:pt x="1011974" y="496392"/>
                  </a:lnTo>
                  <a:lnTo>
                    <a:pt x="1061694" y="486092"/>
                  </a:lnTo>
                  <a:lnTo>
                    <a:pt x="1108570" y="465734"/>
                  </a:lnTo>
                  <a:lnTo>
                    <a:pt x="1109560" y="465023"/>
                  </a:lnTo>
                  <a:lnTo>
                    <a:pt x="1137196" y="445363"/>
                  </a:lnTo>
                  <a:lnTo>
                    <a:pt x="1151115" y="435457"/>
                  </a:lnTo>
                  <a:lnTo>
                    <a:pt x="1210310" y="494677"/>
                  </a:lnTo>
                  <a:lnTo>
                    <a:pt x="1192009" y="513003"/>
                  </a:lnTo>
                  <a:lnTo>
                    <a:pt x="1210297" y="531317"/>
                  </a:lnTo>
                  <a:lnTo>
                    <a:pt x="1268945" y="472617"/>
                  </a:lnTo>
                  <a:close/>
                </a:path>
              </a:pathLst>
            </a:custGeom>
            <a:solidFill>
              <a:srgbClr val="2DC29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783263" y="3363936"/>
            <a:ext cx="1167130" cy="1498600"/>
            <a:chOff x="2783263" y="3363936"/>
            <a:chExt cx="1167130" cy="1498600"/>
          </a:xfrm>
        </p:grpSpPr>
        <p:sp>
          <p:nvSpPr>
            <p:cNvPr id="17" name="object 17"/>
            <p:cNvSpPr/>
            <p:nvPr/>
          </p:nvSpPr>
          <p:spPr>
            <a:xfrm>
              <a:off x="2783263" y="3363936"/>
              <a:ext cx="1167130" cy="1498600"/>
            </a:xfrm>
            <a:custGeom>
              <a:avLst/>
              <a:gdLst/>
              <a:ahLst/>
              <a:cxnLst/>
              <a:rect l="l" t="t" r="r" b="b"/>
              <a:pathLst>
                <a:path w="1167129" h="1498600">
                  <a:moveTo>
                    <a:pt x="574649" y="0"/>
                  </a:moveTo>
                  <a:lnTo>
                    <a:pt x="571284" y="0"/>
                  </a:lnTo>
                  <a:lnTo>
                    <a:pt x="568223" y="914"/>
                  </a:lnTo>
                  <a:lnTo>
                    <a:pt x="10401" y="183184"/>
                  </a:lnTo>
                  <a:lnTo>
                    <a:pt x="4279" y="185013"/>
                  </a:lnTo>
                  <a:lnTo>
                    <a:pt x="0" y="191134"/>
                  </a:lnTo>
                  <a:lnTo>
                    <a:pt x="0" y="579539"/>
                  </a:lnTo>
                  <a:lnTo>
                    <a:pt x="1171" y="627966"/>
                  </a:lnTo>
                  <a:lnTo>
                    <a:pt x="4655" y="676026"/>
                  </a:lnTo>
                  <a:lnTo>
                    <a:pt x="10408" y="723648"/>
                  </a:lnTo>
                  <a:lnTo>
                    <a:pt x="18386" y="770761"/>
                  </a:lnTo>
                  <a:lnTo>
                    <a:pt x="28544" y="817295"/>
                  </a:lnTo>
                  <a:lnTo>
                    <a:pt x="40856" y="863237"/>
                  </a:lnTo>
                  <a:lnTo>
                    <a:pt x="55222" y="908339"/>
                  </a:lnTo>
                  <a:lnTo>
                    <a:pt x="71654" y="952708"/>
                  </a:lnTo>
                  <a:lnTo>
                    <a:pt x="90088" y="996214"/>
                  </a:lnTo>
                  <a:lnTo>
                    <a:pt x="110481" y="1038785"/>
                  </a:lnTo>
                  <a:lnTo>
                    <a:pt x="132788" y="1080352"/>
                  </a:lnTo>
                  <a:lnTo>
                    <a:pt x="156965" y="1120843"/>
                  </a:lnTo>
                  <a:lnTo>
                    <a:pt x="182967" y="1160187"/>
                  </a:lnTo>
                  <a:lnTo>
                    <a:pt x="210750" y="1198313"/>
                  </a:lnTo>
                  <a:lnTo>
                    <a:pt x="240270" y="1235151"/>
                  </a:lnTo>
                  <a:lnTo>
                    <a:pt x="271482" y="1270629"/>
                  </a:lnTo>
                  <a:lnTo>
                    <a:pt x="304342" y="1304677"/>
                  </a:lnTo>
                  <a:lnTo>
                    <a:pt x="338806" y="1337224"/>
                  </a:lnTo>
                  <a:lnTo>
                    <a:pt x="374829" y="1368199"/>
                  </a:lnTo>
                  <a:lnTo>
                    <a:pt x="412367" y="1397531"/>
                  </a:lnTo>
                  <a:lnTo>
                    <a:pt x="451376" y="1425149"/>
                  </a:lnTo>
                  <a:lnTo>
                    <a:pt x="491811" y="1450983"/>
                  </a:lnTo>
                  <a:lnTo>
                    <a:pt x="533628" y="1474961"/>
                  </a:lnTo>
                  <a:lnTo>
                    <a:pt x="576783" y="1497012"/>
                  </a:lnTo>
                  <a:lnTo>
                    <a:pt x="578929" y="1498231"/>
                  </a:lnTo>
                  <a:lnTo>
                    <a:pt x="581063" y="1498536"/>
                  </a:lnTo>
                  <a:lnTo>
                    <a:pt x="585660" y="1498536"/>
                  </a:lnTo>
                  <a:lnTo>
                    <a:pt x="587794" y="1498231"/>
                  </a:lnTo>
                  <a:lnTo>
                    <a:pt x="589940" y="1497012"/>
                  </a:lnTo>
                  <a:lnTo>
                    <a:pt x="633095" y="1474961"/>
                  </a:lnTo>
                  <a:lnTo>
                    <a:pt x="674912" y="1450983"/>
                  </a:lnTo>
                  <a:lnTo>
                    <a:pt x="715347" y="1425149"/>
                  </a:lnTo>
                  <a:lnTo>
                    <a:pt x="754355" y="1397531"/>
                  </a:lnTo>
                  <a:lnTo>
                    <a:pt x="791893" y="1368199"/>
                  </a:lnTo>
                  <a:lnTo>
                    <a:pt x="827389" y="1337678"/>
                  </a:lnTo>
                  <a:lnTo>
                    <a:pt x="580758" y="1337678"/>
                  </a:lnTo>
                  <a:lnTo>
                    <a:pt x="578015" y="1337055"/>
                  </a:lnTo>
                  <a:lnTo>
                    <a:pt x="534166" y="1309672"/>
                  </a:lnTo>
                  <a:lnTo>
                    <a:pt x="494512" y="1281705"/>
                  </a:lnTo>
                  <a:lnTo>
                    <a:pt x="456658" y="1251731"/>
                  </a:lnTo>
                  <a:lnTo>
                    <a:pt x="420661" y="1219846"/>
                  </a:lnTo>
                  <a:lnTo>
                    <a:pt x="386577" y="1186150"/>
                  </a:lnTo>
                  <a:lnTo>
                    <a:pt x="354463" y="1150743"/>
                  </a:lnTo>
                  <a:lnTo>
                    <a:pt x="324375" y="1113721"/>
                  </a:lnTo>
                  <a:lnTo>
                    <a:pt x="296370" y="1075185"/>
                  </a:lnTo>
                  <a:lnTo>
                    <a:pt x="270504" y="1035233"/>
                  </a:lnTo>
                  <a:lnTo>
                    <a:pt x="246833" y="993963"/>
                  </a:lnTo>
                  <a:lnTo>
                    <a:pt x="225414" y="951475"/>
                  </a:lnTo>
                  <a:lnTo>
                    <a:pt x="206304" y="907866"/>
                  </a:lnTo>
                  <a:lnTo>
                    <a:pt x="189558" y="863237"/>
                  </a:lnTo>
                  <a:lnTo>
                    <a:pt x="175234" y="817684"/>
                  </a:lnTo>
                  <a:lnTo>
                    <a:pt x="163388" y="771308"/>
                  </a:lnTo>
                  <a:lnTo>
                    <a:pt x="154076" y="724207"/>
                  </a:lnTo>
                  <a:lnTo>
                    <a:pt x="147460" y="677233"/>
                  </a:lnTo>
                  <a:lnTo>
                    <a:pt x="143311" y="628597"/>
                  </a:lnTo>
                  <a:lnTo>
                    <a:pt x="141909" y="579539"/>
                  </a:lnTo>
                  <a:lnTo>
                    <a:pt x="141909" y="307047"/>
                  </a:lnTo>
                  <a:lnTo>
                    <a:pt x="185051" y="307047"/>
                  </a:lnTo>
                  <a:lnTo>
                    <a:pt x="161480" y="283489"/>
                  </a:lnTo>
                  <a:lnTo>
                    <a:pt x="569137" y="150152"/>
                  </a:lnTo>
                  <a:lnTo>
                    <a:pt x="572198" y="148932"/>
                  </a:lnTo>
                  <a:lnTo>
                    <a:pt x="1047340" y="148932"/>
                  </a:lnTo>
                  <a:lnTo>
                    <a:pt x="577697" y="914"/>
                  </a:lnTo>
                  <a:lnTo>
                    <a:pt x="574649" y="0"/>
                  </a:lnTo>
                  <a:close/>
                </a:path>
                <a:path w="1167129" h="1498600">
                  <a:moveTo>
                    <a:pt x="185051" y="307047"/>
                  </a:moveTo>
                  <a:lnTo>
                    <a:pt x="141909" y="307047"/>
                  </a:lnTo>
                  <a:lnTo>
                    <a:pt x="885977" y="1051115"/>
                  </a:lnTo>
                  <a:lnTo>
                    <a:pt x="881793" y="1057713"/>
                  </a:lnTo>
                  <a:lnTo>
                    <a:pt x="840870" y="1115384"/>
                  </a:lnTo>
                  <a:lnTo>
                    <a:pt x="810878" y="1152151"/>
                  </a:lnTo>
                  <a:lnTo>
                    <a:pt x="778915" y="1187314"/>
                  </a:lnTo>
                  <a:lnTo>
                    <a:pt x="745028" y="1220771"/>
                  </a:lnTo>
                  <a:lnTo>
                    <a:pt x="709262" y="1252422"/>
                  </a:lnTo>
                  <a:lnTo>
                    <a:pt x="671665" y="1282166"/>
                  </a:lnTo>
                  <a:lnTo>
                    <a:pt x="632282" y="1309903"/>
                  </a:lnTo>
                  <a:lnTo>
                    <a:pt x="588708" y="1337055"/>
                  </a:lnTo>
                  <a:lnTo>
                    <a:pt x="585965" y="1337678"/>
                  </a:lnTo>
                  <a:lnTo>
                    <a:pt x="827389" y="1337678"/>
                  </a:lnTo>
                  <a:lnTo>
                    <a:pt x="862380" y="1304677"/>
                  </a:lnTo>
                  <a:lnTo>
                    <a:pt x="895240" y="1270629"/>
                  </a:lnTo>
                  <a:lnTo>
                    <a:pt x="926452" y="1235151"/>
                  </a:lnTo>
                  <a:lnTo>
                    <a:pt x="955972" y="1198313"/>
                  </a:lnTo>
                  <a:lnTo>
                    <a:pt x="983755" y="1160187"/>
                  </a:lnTo>
                  <a:lnTo>
                    <a:pt x="1009757" y="1120843"/>
                  </a:lnTo>
                  <a:lnTo>
                    <a:pt x="1033934" y="1080352"/>
                  </a:lnTo>
                  <a:lnTo>
                    <a:pt x="1056241" y="1038785"/>
                  </a:lnTo>
                  <a:lnTo>
                    <a:pt x="1063226" y="1024204"/>
                  </a:lnTo>
                  <a:lnTo>
                    <a:pt x="902487" y="1024204"/>
                  </a:lnTo>
                  <a:lnTo>
                    <a:pt x="704926" y="826947"/>
                  </a:lnTo>
                  <a:lnTo>
                    <a:pt x="704926" y="826642"/>
                  </a:lnTo>
                  <a:lnTo>
                    <a:pt x="185051" y="307047"/>
                  </a:lnTo>
                  <a:close/>
                </a:path>
                <a:path w="1167129" h="1498600">
                  <a:moveTo>
                    <a:pt x="1047340" y="148932"/>
                  </a:moveTo>
                  <a:lnTo>
                    <a:pt x="575564" y="148932"/>
                  </a:lnTo>
                  <a:lnTo>
                    <a:pt x="578612" y="149847"/>
                  </a:lnTo>
                  <a:lnTo>
                    <a:pt x="1014120" y="287172"/>
                  </a:lnTo>
                  <a:lnTo>
                    <a:pt x="1020229" y="289305"/>
                  </a:lnTo>
                  <a:lnTo>
                    <a:pt x="1024813" y="295122"/>
                  </a:lnTo>
                  <a:lnTo>
                    <a:pt x="1024813" y="579539"/>
                  </a:lnTo>
                  <a:lnTo>
                    <a:pt x="1023437" y="627966"/>
                  </a:lnTo>
                  <a:lnTo>
                    <a:pt x="1023419" y="628597"/>
                  </a:lnTo>
                  <a:lnTo>
                    <a:pt x="1019379" y="676026"/>
                  </a:lnTo>
                  <a:lnTo>
                    <a:pt x="1012444" y="725341"/>
                  </a:lnTo>
                  <a:lnTo>
                    <a:pt x="1002985" y="772815"/>
                  </a:lnTo>
                  <a:lnTo>
                    <a:pt x="990959" y="819550"/>
                  </a:lnTo>
                  <a:lnTo>
                    <a:pt x="976425" y="865439"/>
                  </a:lnTo>
                  <a:lnTo>
                    <a:pt x="959445" y="910377"/>
                  </a:lnTo>
                  <a:lnTo>
                    <a:pt x="940079" y="954258"/>
                  </a:lnTo>
                  <a:lnTo>
                    <a:pt x="918387" y="996975"/>
                  </a:lnTo>
                  <a:lnTo>
                    <a:pt x="902487" y="1024204"/>
                  </a:lnTo>
                  <a:lnTo>
                    <a:pt x="1063226" y="1024204"/>
                  </a:lnTo>
                  <a:lnTo>
                    <a:pt x="1095069" y="952708"/>
                  </a:lnTo>
                  <a:lnTo>
                    <a:pt x="1111501" y="908339"/>
                  </a:lnTo>
                  <a:lnTo>
                    <a:pt x="1125867" y="863237"/>
                  </a:lnTo>
                  <a:lnTo>
                    <a:pt x="1138074" y="817684"/>
                  </a:lnTo>
                  <a:lnTo>
                    <a:pt x="1148217" y="771308"/>
                  </a:lnTo>
                  <a:lnTo>
                    <a:pt x="1148337" y="770761"/>
                  </a:lnTo>
                  <a:lnTo>
                    <a:pt x="1156220" y="724207"/>
                  </a:lnTo>
                  <a:lnTo>
                    <a:pt x="1156314" y="723648"/>
                  </a:lnTo>
                  <a:lnTo>
                    <a:pt x="1161922" y="677233"/>
                  </a:lnTo>
                  <a:lnTo>
                    <a:pt x="1162013" y="676479"/>
                  </a:lnTo>
                  <a:lnTo>
                    <a:pt x="1162067" y="676026"/>
                  </a:lnTo>
                  <a:lnTo>
                    <a:pt x="1165506" y="628597"/>
                  </a:lnTo>
                  <a:lnTo>
                    <a:pt x="1165552" y="627966"/>
                  </a:lnTo>
                  <a:lnTo>
                    <a:pt x="1166723" y="579539"/>
                  </a:lnTo>
                  <a:lnTo>
                    <a:pt x="1166723" y="190830"/>
                  </a:lnTo>
                  <a:lnTo>
                    <a:pt x="1162443" y="185013"/>
                  </a:lnTo>
                  <a:lnTo>
                    <a:pt x="1156017" y="183184"/>
                  </a:lnTo>
                  <a:lnTo>
                    <a:pt x="1047340" y="148932"/>
                  </a:lnTo>
                  <a:close/>
                </a:path>
              </a:pathLst>
            </a:custGeom>
            <a:solidFill>
              <a:srgbClr val="2DC29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724" y="3797904"/>
              <a:ext cx="235788" cy="22049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156356" y="3980789"/>
              <a:ext cx="421005" cy="425450"/>
            </a:xfrm>
            <a:custGeom>
              <a:avLst/>
              <a:gdLst/>
              <a:ahLst/>
              <a:cxnLst/>
              <a:rect l="l" t="t" r="r" b="b"/>
              <a:pathLst>
                <a:path w="421004" h="425450">
                  <a:moveTo>
                    <a:pt x="225399" y="174625"/>
                  </a:moveTo>
                  <a:lnTo>
                    <a:pt x="218668" y="167589"/>
                  </a:lnTo>
                  <a:lnTo>
                    <a:pt x="207962" y="167589"/>
                  </a:lnTo>
                  <a:lnTo>
                    <a:pt x="206121" y="167894"/>
                  </a:lnTo>
                  <a:lnTo>
                    <a:pt x="204292" y="168808"/>
                  </a:lnTo>
                  <a:lnTo>
                    <a:pt x="225399" y="189915"/>
                  </a:lnTo>
                  <a:lnTo>
                    <a:pt x="225399" y="182880"/>
                  </a:lnTo>
                  <a:lnTo>
                    <a:pt x="225399" y="174625"/>
                  </a:lnTo>
                  <a:close/>
                </a:path>
                <a:path w="421004" h="425450">
                  <a:moveTo>
                    <a:pt x="364553" y="329069"/>
                  </a:moveTo>
                  <a:lnTo>
                    <a:pt x="333971" y="298488"/>
                  </a:lnTo>
                  <a:lnTo>
                    <a:pt x="308584" y="298488"/>
                  </a:lnTo>
                  <a:lnTo>
                    <a:pt x="311035" y="292366"/>
                  </a:lnTo>
                  <a:lnTo>
                    <a:pt x="315315" y="279831"/>
                  </a:lnTo>
                  <a:lnTo>
                    <a:pt x="225399" y="189915"/>
                  </a:lnTo>
                  <a:lnTo>
                    <a:pt x="225399" y="237629"/>
                  </a:lnTo>
                  <a:lnTo>
                    <a:pt x="218668" y="244360"/>
                  </a:lnTo>
                  <a:lnTo>
                    <a:pt x="201853" y="244360"/>
                  </a:lnTo>
                  <a:lnTo>
                    <a:pt x="194818" y="237629"/>
                  </a:lnTo>
                  <a:lnTo>
                    <a:pt x="194818" y="176771"/>
                  </a:lnTo>
                  <a:lnTo>
                    <a:pt x="198793" y="171259"/>
                  </a:lnTo>
                  <a:lnTo>
                    <a:pt x="204292" y="168821"/>
                  </a:lnTo>
                  <a:lnTo>
                    <a:pt x="96037" y="60553"/>
                  </a:lnTo>
                  <a:lnTo>
                    <a:pt x="91757" y="57797"/>
                  </a:lnTo>
                  <a:lnTo>
                    <a:pt x="87782" y="54444"/>
                  </a:lnTo>
                  <a:lnTo>
                    <a:pt x="84721" y="50152"/>
                  </a:lnTo>
                  <a:lnTo>
                    <a:pt x="84721" y="83185"/>
                  </a:lnTo>
                  <a:lnTo>
                    <a:pt x="30581" y="83185"/>
                  </a:lnTo>
                  <a:lnTo>
                    <a:pt x="30581" y="6731"/>
                  </a:lnTo>
                  <a:lnTo>
                    <a:pt x="23863" y="0"/>
                  </a:lnTo>
                  <a:lnTo>
                    <a:pt x="6731" y="0"/>
                  </a:lnTo>
                  <a:lnTo>
                    <a:pt x="0" y="6731"/>
                  </a:lnTo>
                  <a:lnTo>
                    <a:pt x="0" y="107048"/>
                  </a:lnTo>
                  <a:lnTo>
                    <a:pt x="6731" y="113766"/>
                  </a:lnTo>
                  <a:lnTo>
                    <a:pt x="84721" y="113766"/>
                  </a:lnTo>
                  <a:lnTo>
                    <a:pt x="84721" y="154139"/>
                  </a:lnTo>
                  <a:lnTo>
                    <a:pt x="6731" y="154139"/>
                  </a:lnTo>
                  <a:lnTo>
                    <a:pt x="0" y="161175"/>
                  </a:lnTo>
                  <a:lnTo>
                    <a:pt x="0" y="261175"/>
                  </a:lnTo>
                  <a:lnTo>
                    <a:pt x="6731" y="268211"/>
                  </a:lnTo>
                  <a:lnTo>
                    <a:pt x="23863" y="268211"/>
                  </a:lnTo>
                  <a:lnTo>
                    <a:pt x="30581" y="261175"/>
                  </a:lnTo>
                  <a:lnTo>
                    <a:pt x="30581" y="184721"/>
                  </a:lnTo>
                  <a:lnTo>
                    <a:pt x="85940" y="184721"/>
                  </a:lnTo>
                  <a:lnTo>
                    <a:pt x="89141" y="213880"/>
                  </a:lnTo>
                  <a:lnTo>
                    <a:pt x="94576" y="242633"/>
                  </a:lnTo>
                  <a:lnTo>
                    <a:pt x="102196" y="270852"/>
                  </a:lnTo>
                  <a:lnTo>
                    <a:pt x="111937" y="298488"/>
                  </a:lnTo>
                  <a:lnTo>
                    <a:pt x="6731" y="298488"/>
                  </a:lnTo>
                  <a:lnTo>
                    <a:pt x="0" y="305219"/>
                  </a:lnTo>
                  <a:lnTo>
                    <a:pt x="0" y="405218"/>
                  </a:lnTo>
                  <a:lnTo>
                    <a:pt x="6731" y="412254"/>
                  </a:lnTo>
                  <a:lnTo>
                    <a:pt x="23863" y="412254"/>
                  </a:lnTo>
                  <a:lnTo>
                    <a:pt x="30581" y="405218"/>
                  </a:lnTo>
                  <a:lnTo>
                    <a:pt x="30581" y="329069"/>
                  </a:lnTo>
                  <a:lnTo>
                    <a:pt x="126009" y="329069"/>
                  </a:lnTo>
                  <a:lnTo>
                    <a:pt x="140284" y="354901"/>
                  </a:lnTo>
                  <a:lnTo>
                    <a:pt x="156514" y="379564"/>
                  </a:lnTo>
                  <a:lnTo>
                    <a:pt x="174688" y="402907"/>
                  </a:lnTo>
                  <a:lnTo>
                    <a:pt x="194818" y="424789"/>
                  </a:lnTo>
                  <a:lnTo>
                    <a:pt x="194818" y="283197"/>
                  </a:lnTo>
                  <a:lnTo>
                    <a:pt x="201853" y="276466"/>
                  </a:lnTo>
                  <a:lnTo>
                    <a:pt x="218668" y="276466"/>
                  </a:lnTo>
                  <a:lnTo>
                    <a:pt x="225399" y="283197"/>
                  </a:lnTo>
                  <a:lnTo>
                    <a:pt x="225399" y="425094"/>
                  </a:lnTo>
                  <a:lnTo>
                    <a:pt x="245567" y="403034"/>
                  </a:lnTo>
                  <a:lnTo>
                    <a:pt x="263855" y="379603"/>
                  </a:lnTo>
                  <a:lnTo>
                    <a:pt x="280200" y="354901"/>
                  </a:lnTo>
                  <a:lnTo>
                    <a:pt x="294525" y="329069"/>
                  </a:lnTo>
                  <a:lnTo>
                    <a:pt x="364553" y="329069"/>
                  </a:lnTo>
                  <a:close/>
                </a:path>
                <a:path w="421004" h="425450">
                  <a:moveTo>
                    <a:pt x="420509" y="385038"/>
                  </a:moveTo>
                  <a:lnTo>
                    <a:pt x="389928" y="354457"/>
                  </a:lnTo>
                  <a:lnTo>
                    <a:pt x="389928" y="396963"/>
                  </a:lnTo>
                  <a:lnTo>
                    <a:pt x="389928" y="405218"/>
                  </a:lnTo>
                  <a:lnTo>
                    <a:pt x="396659" y="412254"/>
                  </a:lnTo>
                  <a:lnTo>
                    <a:pt x="413473" y="412254"/>
                  </a:lnTo>
                  <a:lnTo>
                    <a:pt x="420509" y="405218"/>
                  </a:lnTo>
                  <a:lnTo>
                    <a:pt x="420509" y="385038"/>
                  </a:lnTo>
                  <a:close/>
                </a:path>
                <a:path w="421004" h="425450">
                  <a:moveTo>
                    <a:pt x="420509" y="6731"/>
                  </a:moveTo>
                  <a:lnTo>
                    <a:pt x="413473" y="0"/>
                  </a:lnTo>
                  <a:lnTo>
                    <a:pt x="405218" y="0"/>
                  </a:lnTo>
                  <a:lnTo>
                    <a:pt x="396659" y="0"/>
                  </a:lnTo>
                  <a:lnTo>
                    <a:pt x="389928" y="6731"/>
                  </a:lnTo>
                  <a:lnTo>
                    <a:pt x="389928" y="83185"/>
                  </a:lnTo>
                  <a:lnTo>
                    <a:pt x="335800" y="83185"/>
                  </a:lnTo>
                  <a:lnTo>
                    <a:pt x="335800" y="50152"/>
                  </a:lnTo>
                  <a:lnTo>
                    <a:pt x="328917" y="57619"/>
                  </a:lnTo>
                  <a:lnTo>
                    <a:pt x="320357" y="63309"/>
                  </a:lnTo>
                  <a:lnTo>
                    <a:pt x="310426" y="66929"/>
                  </a:lnTo>
                  <a:lnTo>
                    <a:pt x="299402" y="68199"/>
                  </a:lnTo>
                  <a:lnTo>
                    <a:pt x="233349" y="68199"/>
                  </a:lnTo>
                  <a:lnTo>
                    <a:pt x="349872" y="184708"/>
                  </a:lnTo>
                  <a:lnTo>
                    <a:pt x="389928" y="184708"/>
                  </a:lnTo>
                  <a:lnTo>
                    <a:pt x="389928" y="224777"/>
                  </a:lnTo>
                  <a:lnTo>
                    <a:pt x="420204" y="255054"/>
                  </a:lnTo>
                  <a:lnTo>
                    <a:pt x="420509" y="254444"/>
                  </a:lnTo>
                  <a:lnTo>
                    <a:pt x="420509" y="161175"/>
                  </a:lnTo>
                  <a:lnTo>
                    <a:pt x="413473" y="154127"/>
                  </a:lnTo>
                  <a:lnTo>
                    <a:pt x="335800" y="154127"/>
                  </a:lnTo>
                  <a:lnTo>
                    <a:pt x="335800" y="113766"/>
                  </a:lnTo>
                  <a:lnTo>
                    <a:pt x="413473" y="113766"/>
                  </a:lnTo>
                  <a:lnTo>
                    <a:pt x="420509" y="107035"/>
                  </a:lnTo>
                  <a:lnTo>
                    <a:pt x="420509" y="6731"/>
                  </a:lnTo>
                  <a:close/>
                </a:path>
              </a:pathLst>
            </a:custGeom>
            <a:solidFill>
              <a:srgbClr val="2DC29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A4FFAA2F-3B35-9BE9-046A-1506F19C72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22110" y="262738"/>
            <a:ext cx="4224894" cy="107298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1CBCF30C-52D2-BDF2-5F4E-FD1F12CA8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0" y="10462"/>
            <a:ext cx="4541914" cy="1572904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29" dirty="0"/>
              <a:t>Trazabilidad</a:t>
            </a:r>
            <a:r>
              <a:rPr spc="200" dirty="0"/>
              <a:t> </a:t>
            </a:r>
            <a:r>
              <a:rPr spc="455" dirty="0"/>
              <a:t>y</a:t>
            </a:r>
            <a:r>
              <a:rPr spc="200" dirty="0"/>
              <a:t> </a:t>
            </a:r>
            <a:r>
              <a:rPr spc="190" dirty="0"/>
              <a:t>auditoría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10971" y="2860662"/>
            <a:ext cx="3467094" cy="69532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78581" y="2860662"/>
            <a:ext cx="3467096" cy="69532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46192" y="2860662"/>
            <a:ext cx="3467099" cy="69532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3804" y="2860662"/>
            <a:ext cx="3467098" cy="695324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4460745" y="5524154"/>
            <a:ext cx="2362200" cy="3090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20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Reducción</a:t>
            </a:r>
            <a:r>
              <a:rPr kumimoji="0" sz="29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900" b="0" i="0" u="none" strike="noStrike" kern="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riesgos </a:t>
            </a:r>
            <a:r>
              <a:rPr kumimoji="0" sz="290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legales</a:t>
            </a:r>
            <a:endParaRPr kumimoji="0" sz="2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72415" marR="50800" lvl="0" indent="-50165" algn="just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272415" algn="l"/>
                <a:tab pos="434975" algn="l"/>
              </a:tabLst>
              <a:defRPr/>
            </a:pPr>
            <a:r>
              <a:rPr kumimoji="0" sz="1950" b="0" i="0" u="none" strike="noStrike" kern="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	La</a:t>
            </a:r>
            <a:r>
              <a:rPr kumimoji="0" sz="195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trazabilidad 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facilita </a:t>
            </a:r>
            <a:r>
              <a:rPr kumimoji="0" sz="195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defensa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570865" marR="285115" lvl="0" indent="-64135" algn="just" defTabSz="914400" eaLnBrk="1" fontAlgn="auto" latinLnBrk="0" hangingPunct="1">
              <a:lnSpc>
                <a:spcPct val="101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ante</a:t>
            </a:r>
            <a:r>
              <a:rPr kumimoji="0" sz="195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posibles incidentes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o </a:t>
            </a:r>
            <a:r>
              <a:rPr kumimoji="0" sz="19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sanciones.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25033" y="5524154"/>
            <a:ext cx="2169160" cy="2950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" marR="5080" lvl="0" indent="-34925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Control</a:t>
            </a:r>
            <a:r>
              <a:rPr kumimoji="0" sz="29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total </a:t>
            </a:r>
            <a:r>
              <a:rPr kumimoji="0" sz="290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sobre</a:t>
            </a:r>
            <a:r>
              <a:rPr kumimoji="0" sz="29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el</a:t>
            </a:r>
            <a:r>
              <a:rPr kumimoji="0" sz="29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uso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52095" marR="30480" lvl="0" indent="-210185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252095" algn="l"/>
                <a:tab pos="254635" algn="l"/>
              </a:tabLst>
              <a:defRPr/>
            </a:pP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Permite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delegar, limitar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revocar </a:t>
            </a:r>
            <a:r>
              <a:rPr kumimoji="0" sz="195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el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acceso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los </a:t>
            </a:r>
            <a:r>
              <a:rPr kumimoji="0" sz="19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certiﬁcados</a:t>
            </a: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54659" marR="233679" lvl="0" indent="393700" defTabSz="914400" eaLnBrk="1" fontAlgn="auto" latinLnBrk="0" hangingPunct="1">
              <a:lnSpc>
                <a:spcPct val="101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forma 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centralizada.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51019" y="5524154"/>
            <a:ext cx="1892935" cy="36944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572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Evidencias </a:t>
            </a:r>
            <a:r>
              <a:rPr kumimoji="0" sz="2900" b="0" i="0" u="none" strike="noStrike" kern="0" cap="none" spc="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técnicas </a:t>
            </a:r>
            <a:r>
              <a:rPr kumimoji="0" sz="2900" b="0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accesibles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38455" marR="158750" lvl="0" indent="-212725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518159" algn="l"/>
              </a:tabLst>
              <a:defRPr/>
            </a:pP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Informes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 	</a:t>
            </a:r>
            <a:r>
              <a:rPr kumimoji="0" sz="195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auditoría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85420" marR="5080" lvl="0" indent="-635" algn="ctr" defTabSz="914400" eaLnBrk="1" fontAlgn="auto" latinLnBrk="0" hangingPunct="1">
              <a:lnSpc>
                <a:spcPct val="101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disponibles</a:t>
            </a: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al 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instante</a:t>
            </a:r>
            <a:r>
              <a:rPr kumimoji="0" sz="19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para </a:t>
            </a:r>
            <a:r>
              <a:rPr kumimoji="0" sz="195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responder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cualquier </a:t>
            </a:r>
            <a:r>
              <a:rPr kumimoji="0" sz="195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requerimiento.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09801" y="5524154"/>
            <a:ext cx="2269490" cy="3090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Registro </a:t>
            </a:r>
            <a:r>
              <a:rPr kumimoji="0" sz="2900" b="0" i="0" u="none" strike="noStrike" kern="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inmutable</a:t>
            </a:r>
            <a:r>
              <a:rPr kumimoji="0" sz="29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900" b="0" i="0" u="none" strike="noStrike" kern="0" cap="none" spc="2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cada</a:t>
            </a:r>
            <a:r>
              <a:rPr kumimoji="0" sz="29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ﬁrma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12420" marR="0" lvl="0" indent="-212725" defTabSz="914400" eaLnBrk="1" fontAlgn="auto" latinLnBrk="0" hangingPunct="1">
              <a:lnSpc>
                <a:spcPct val="100000"/>
              </a:lnSpc>
              <a:spcBef>
                <a:spcPts val="1845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312420" algn="l"/>
              </a:tabLst>
              <a:defRPr/>
            </a:pPr>
            <a:r>
              <a:rPr kumimoji="0" sz="1950" b="0" i="0" u="none" strike="noStrike" kern="0" cap="none" spc="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Cada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operación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04800" marR="83820" lvl="0" indent="0" algn="ctr" defTabSz="914400" eaLnBrk="1" fontAlgn="auto" latinLnBrk="0" hangingPunct="1">
              <a:lnSpc>
                <a:spcPct val="101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queda </a:t>
            </a:r>
            <a:r>
              <a:rPr kumimoji="0" sz="195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documentada </a:t>
            </a:r>
            <a:r>
              <a:rPr kumimoji="0" sz="19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1" i="0" u="none" strike="noStrike" kern="0" cap="none" spc="145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identidad, </a:t>
            </a:r>
            <a:r>
              <a:rPr kumimoji="0" sz="1950" b="1" i="0" u="none" strike="noStrike" kern="0" cap="none" spc="204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fecha</a:t>
            </a:r>
            <a:r>
              <a:rPr kumimoji="0" sz="1950" b="1" i="0" u="none" strike="noStrike" kern="0" cap="none" spc="20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1" i="0" u="none" strike="noStrike" kern="0" cap="none" spc="265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950" b="1" i="0" u="none" strike="noStrike" kern="0" cap="none" spc="25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1" i="0" u="none" strike="noStrike" kern="0" cap="none" spc="125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equipo</a:t>
            </a: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.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055245" y="3364334"/>
            <a:ext cx="1172845" cy="1498600"/>
          </a:xfrm>
          <a:custGeom>
            <a:avLst/>
            <a:gdLst/>
            <a:ahLst/>
            <a:cxnLst/>
            <a:rect l="l" t="t" r="r" b="b"/>
            <a:pathLst>
              <a:path w="1172844" h="1498600">
                <a:moveTo>
                  <a:pt x="208647" y="422478"/>
                </a:moveTo>
                <a:lnTo>
                  <a:pt x="169548" y="449520"/>
                </a:lnTo>
                <a:lnTo>
                  <a:pt x="133518" y="496248"/>
                </a:lnTo>
                <a:lnTo>
                  <a:pt x="111552" y="528944"/>
                </a:lnTo>
                <a:lnTo>
                  <a:pt x="88610" y="567360"/>
                </a:lnTo>
                <a:lnTo>
                  <a:pt x="65933" y="611123"/>
                </a:lnTo>
                <a:lnTo>
                  <a:pt x="44763" y="659858"/>
                </a:lnTo>
                <a:lnTo>
                  <a:pt x="26397" y="713029"/>
                </a:lnTo>
                <a:lnTo>
                  <a:pt x="26342" y="713189"/>
                </a:lnTo>
                <a:lnTo>
                  <a:pt x="12008" y="770366"/>
                </a:lnTo>
                <a:lnTo>
                  <a:pt x="11913" y="770742"/>
                </a:lnTo>
                <a:lnTo>
                  <a:pt x="2718" y="832142"/>
                </a:lnTo>
                <a:lnTo>
                  <a:pt x="0" y="897013"/>
                </a:lnTo>
                <a:lnTo>
                  <a:pt x="4999" y="964982"/>
                </a:lnTo>
                <a:lnTo>
                  <a:pt x="18959" y="1035673"/>
                </a:lnTo>
                <a:lnTo>
                  <a:pt x="32868" y="1081398"/>
                </a:lnTo>
                <a:lnTo>
                  <a:pt x="50117" y="1125547"/>
                </a:lnTo>
                <a:lnTo>
                  <a:pt x="70525" y="1167971"/>
                </a:lnTo>
                <a:lnTo>
                  <a:pt x="93911" y="1208522"/>
                </a:lnTo>
                <a:lnTo>
                  <a:pt x="120092" y="1247054"/>
                </a:lnTo>
                <a:lnTo>
                  <a:pt x="148889" y="1283417"/>
                </a:lnTo>
                <a:lnTo>
                  <a:pt x="180119" y="1317465"/>
                </a:lnTo>
                <a:lnTo>
                  <a:pt x="213601" y="1349049"/>
                </a:lnTo>
                <a:lnTo>
                  <a:pt x="249153" y="1378022"/>
                </a:lnTo>
                <a:lnTo>
                  <a:pt x="286595" y="1404236"/>
                </a:lnTo>
                <a:lnTo>
                  <a:pt x="325745" y="1427542"/>
                </a:lnTo>
                <a:lnTo>
                  <a:pt x="366422" y="1447794"/>
                </a:lnTo>
                <a:lnTo>
                  <a:pt x="408444" y="1464843"/>
                </a:lnTo>
                <a:lnTo>
                  <a:pt x="451629" y="1478541"/>
                </a:lnTo>
                <a:lnTo>
                  <a:pt x="495798" y="1488741"/>
                </a:lnTo>
                <a:lnTo>
                  <a:pt x="540767" y="1495295"/>
                </a:lnTo>
                <a:lnTo>
                  <a:pt x="587615" y="1498131"/>
                </a:lnTo>
                <a:lnTo>
                  <a:pt x="596364" y="1498131"/>
                </a:lnTo>
                <a:lnTo>
                  <a:pt x="644082" y="1496105"/>
                </a:lnTo>
                <a:lnTo>
                  <a:pt x="691227" y="1490112"/>
                </a:lnTo>
                <a:lnTo>
                  <a:pt x="737558" y="1480279"/>
                </a:lnTo>
                <a:lnTo>
                  <a:pt x="782831" y="1466733"/>
                </a:lnTo>
                <a:lnTo>
                  <a:pt x="826805" y="1449603"/>
                </a:lnTo>
                <a:lnTo>
                  <a:pt x="833658" y="1446277"/>
                </a:lnTo>
                <a:lnTo>
                  <a:pt x="588431" y="1446277"/>
                </a:lnTo>
                <a:lnTo>
                  <a:pt x="540179" y="1443073"/>
                </a:lnTo>
                <a:lnTo>
                  <a:pt x="493824" y="1435503"/>
                </a:lnTo>
                <a:lnTo>
                  <a:pt x="448461" y="1423687"/>
                </a:lnTo>
                <a:lnTo>
                  <a:pt x="404328" y="1407823"/>
                </a:lnTo>
                <a:lnTo>
                  <a:pt x="361669" y="1388107"/>
                </a:lnTo>
                <a:lnTo>
                  <a:pt x="320724" y="1364738"/>
                </a:lnTo>
                <a:lnTo>
                  <a:pt x="281733" y="1337911"/>
                </a:lnTo>
                <a:lnTo>
                  <a:pt x="244939" y="1307825"/>
                </a:lnTo>
                <a:lnTo>
                  <a:pt x="210581" y="1274676"/>
                </a:lnTo>
                <a:lnTo>
                  <a:pt x="178901" y="1238661"/>
                </a:lnTo>
                <a:lnTo>
                  <a:pt x="150141" y="1199978"/>
                </a:lnTo>
                <a:lnTo>
                  <a:pt x="124541" y="1158824"/>
                </a:lnTo>
                <a:lnTo>
                  <a:pt x="102342" y="1115395"/>
                </a:lnTo>
                <a:lnTo>
                  <a:pt x="83785" y="1069889"/>
                </a:lnTo>
                <a:lnTo>
                  <a:pt x="69111" y="1022503"/>
                </a:lnTo>
                <a:lnTo>
                  <a:pt x="56149" y="956335"/>
                </a:lnTo>
                <a:lnTo>
                  <a:pt x="51754" y="892747"/>
                </a:lnTo>
                <a:lnTo>
                  <a:pt x="54706" y="832142"/>
                </a:lnTo>
                <a:lnTo>
                  <a:pt x="63794" y="774796"/>
                </a:lnTo>
                <a:lnTo>
                  <a:pt x="77797" y="721173"/>
                </a:lnTo>
                <a:lnTo>
                  <a:pt x="95449" y="671753"/>
                </a:lnTo>
                <a:lnTo>
                  <a:pt x="115687" y="626484"/>
                </a:lnTo>
                <a:lnTo>
                  <a:pt x="137042" y="586345"/>
                </a:lnTo>
                <a:lnTo>
                  <a:pt x="158645" y="551009"/>
                </a:lnTo>
                <a:lnTo>
                  <a:pt x="196941" y="497710"/>
                </a:lnTo>
                <a:lnTo>
                  <a:pt x="211300" y="480302"/>
                </a:lnTo>
                <a:lnTo>
                  <a:pt x="297764" y="480302"/>
                </a:lnTo>
                <a:lnTo>
                  <a:pt x="284193" y="467385"/>
                </a:lnTo>
                <a:lnTo>
                  <a:pt x="248680" y="442178"/>
                </a:lnTo>
                <a:lnTo>
                  <a:pt x="216431" y="424740"/>
                </a:lnTo>
                <a:lnTo>
                  <a:pt x="208647" y="422478"/>
                </a:lnTo>
                <a:close/>
              </a:path>
              <a:path w="1172844" h="1498600">
                <a:moveTo>
                  <a:pt x="1090852" y="608788"/>
                </a:moveTo>
                <a:lnTo>
                  <a:pt x="1031072" y="608788"/>
                </a:lnTo>
                <a:lnTo>
                  <a:pt x="1056326" y="653058"/>
                </a:lnTo>
                <a:lnTo>
                  <a:pt x="1077466" y="698760"/>
                </a:lnTo>
                <a:lnTo>
                  <a:pt x="1094478" y="745598"/>
                </a:lnTo>
                <a:lnTo>
                  <a:pt x="1107245" y="792886"/>
                </a:lnTo>
                <a:lnTo>
                  <a:pt x="1116069" y="841500"/>
                </a:lnTo>
                <a:lnTo>
                  <a:pt x="1120620" y="889970"/>
                </a:lnTo>
                <a:lnTo>
                  <a:pt x="1120987" y="937973"/>
                </a:lnTo>
                <a:lnTo>
                  <a:pt x="1120990" y="938392"/>
                </a:lnTo>
                <a:lnTo>
                  <a:pt x="1117166" y="986470"/>
                </a:lnTo>
                <a:lnTo>
                  <a:pt x="1109135" y="1033907"/>
                </a:lnTo>
                <a:lnTo>
                  <a:pt x="1096882" y="1080408"/>
                </a:lnTo>
                <a:lnTo>
                  <a:pt x="1080443" y="1125547"/>
                </a:lnTo>
                <a:lnTo>
                  <a:pt x="1059662" y="1169414"/>
                </a:lnTo>
                <a:lnTo>
                  <a:pt x="1034667" y="1211327"/>
                </a:lnTo>
                <a:lnTo>
                  <a:pt x="1006640" y="1249598"/>
                </a:lnTo>
                <a:lnTo>
                  <a:pt x="975391" y="1284937"/>
                </a:lnTo>
                <a:lnTo>
                  <a:pt x="941207" y="1317195"/>
                </a:lnTo>
                <a:lnTo>
                  <a:pt x="904372" y="1346221"/>
                </a:lnTo>
                <a:lnTo>
                  <a:pt x="865175" y="1371864"/>
                </a:lnTo>
                <a:lnTo>
                  <a:pt x="823900" y="1393975"/>
                </a:lnTo>
                <a:lnTo>
                  <a:pt x="780835" y="1412403"/>
                </a:lnTo>
                <a:lnTo>
                  <a:pt x="736265" y="1426997"/>
                </a:lnTo>
                <a:lnTo>
                  <a:pt x="690476" y="1437608"/>
                </a:lnTo>
                <a:lnTo>
                  <a:pt x="643756" y="1444085"/>
                </a:lnTo>
                <a:lnTo>
                  <a:pt x="596390" y="1446277"/>
                </a:lnTo>
                <a:lnTo>
                  <a:pt x="833658" y="1446277"/>
                </a:lnTo>
                <a:lnTo>
                  <a:pt x="869236" y="1429015"/>
                </a:lnTo>
                <a:lnTo>
                  <a:pt x="909884" y="1405097"/>
                </a:lnTo>
                <a:lnTo>
                  <a:pt x="948438" y="1378022"/>
                </a:lnTo>
                <a:lnTo>
                  <a:pt x="984856" y="1347780"/>
                </a:lnTo>
                <a:lnTo>
                  <a:pt x="1018696" y="1314637"/>
                </a:lnTo>
                <a:lnTo>
                  <a:pt x="1049782" y="1278673"/>
                </a:lnTo>
                <a:lnTo>
                  <a:pt x="1077872" y="1240016"/>
                </a:lnTo>
                <a:lnTo>
                  <a:pt x="1101867" y="1200368"/>
                </a:lnTo>
                <a:lnTo>
                  <a:pt x="1122369" y="1159202"/>
                </a:lnTo>
                <a:lnTo>
                  <a:pt x="1139389" y="1116729"/>
                </a:lnTo>
                <a:lnTo>
                  <a:pt x="1152934" y="1073159"/>
                </a:lnTo>
                <a:lnTo>
                  <a:pt x="1163015" y="1028703"/>
                </a:lnTo>
                <a:lnTo>
                  <a:pt x="1169640" y="983571"/>
                </a:lnTo>
                <a:lnTo>
                  <a:pt x="1172788" y="938392"/>
                </a:lnTo>
                <a:lnTo>
                  <a:pt x="1172817" y="937973"/>
                </a:lnTo>
                <a:lnTo>
                  <a:pt x="1172585" y="897013"/>
                </a:lnTo>
                <a:lnTo>
                  <a:pt x="1172557" y="892121"/>
                </a:lnTo>
                <a:lnTo>
                  <a:pt x="1168867" y="846223"/>
                </a:lnTo>
                <a:lnTo>
                  <a:pt x="1161758" y="800492"/>
                </a:lnTo>
                <a:lnTo>
                  <a:pt x="1151237" y="755138"/>
                </a:lnTo>
                <a:lnTo>
                  <a:pt x="1137315" y="710370"/>
                </a:lnTo>
                <a:lnTo>
                  <a:pt x="1120000" y="666399"/>
                </a:lnTo>
                <a:lnTo>
                  <a:pt x="1099300" y="623437"/>
                </a:lnTo>
                <a:lnTo>
                  <a:pt x="1090852" y="608788"/>
                </a:lnTo>
                <a:close/>
              </a:path>
              <a:path w="1172844" h="1498600">
                <a:moveTo>
                  <a:pt x="644066" y="75985"/>
                </a:moveTo>
                <a:lnTo>
                  <a:pt x="554060" y="75985"/>
                </a:lnTo>
                <a:lnTo>
                  <a:pt x="582587" y="94707"/>
                </a:lnTo>
                <a:lnTo>
                  <a:pt x="613417" y="117610"/>
                </a:lnTo>
                <a:lnTo>
                  <a:pt x="645620" y="144920"/>
                </a:lnTo>
                <a:lnTo>
                  <a:pt x="678268" y="176861"/>
                </a:lnTo>
                <a:lnTo>
                  <a:pt x="710431" y="213661"/>
                </a:lnTo>
                <a:lnTo>
                  <a:pt x="741178" y="255543"/>
                </a:lnTo>
                <a:lnTo>
                  <a:pt x="769582" y="302735"/>
                </a:lnTo>
                <a:lnTo>
                  <a:pt x="794713" y="355461"/>
                </a:lnTo>
                <a:lnTo>
                  <a:pt x="816570" y="417294"/>
                </a:lnTo>
                <a:lnTo>
                  <a:pt x="830637" y="477059"/>
                </a:lnTo>
                <a:lnTo>
                  <a:pt x="838078" y="534037"/>
                </a:lnTo>
                <a:lnTo>
                  <a:pt x="840006" y="586160"/>
                </a:lnTo>
                <a:lnTo>
                  <a:pt x="840056" y="587512"/>
                </a:lnTo>
                <a:lnTo>
                  <a:pt x="837737" y="636765"/>
                </a:lnTo>
                <a:lnTo>
                  <a:pt x="832285" y="681080"/>
                </a:lnTo>
                <a:lnTo>
                  <a:pt x="824864" y="719738"/>
                </a:lnTo>
                <a:lnTo>
                  <a:pt x="816638" y="752023"/>
                </a:lnTo>
                <a:lnTo>
                  <a:pt x="808772" y="777216"/>
                </a:lnTo>
                <a:lnTo>
                  <a:pt x="807380" y="785111"/>
                </a:lnTo>
                <a:lnTo>
                  <a:pt x="831871" y="811458"/>
                </a:lnTo>
                <a:lnTo>
                  <a:pt x="839675" y="810698"/>
                </a:lnTo>
                <a:lnTo>
                  <a:pt x="873609" y="789727"/>
                </a:lnTo>
                <a:lnTo>
                  <a:pt x="923105" y="749511"/>
                </a:lnTo>
                <a:lnTo>
                  <a:pt x="951728" y="720663"/>
                </a:lnTo>
                <a:lnTo>
                  <a:pt x="877644" y="720663"/>
                </a:lnTo>
                <a:lnTo>
                  <a:pt x="884174" y="684275"/>
                </a:lnTo>
                <a:lnTo>
                  <a:pt x="889091" y="643600"/>
                </a:lnTo>
                <a:lnTo>
                  <a:pt x="891641" y="599104"/>
                </a:lnTo>
                <a:lnTo>
                  <a:pt x="891071" y="551249"/>
                </a:lnTo>
                <a:lnTo>
                  <a:pt x="886720" y="501562"/>
                </a:lnTo>
                <a:lnTo>
                  <a:pt x="877558" y="447323"/>
                </a:lnTo>
                <a:lnTo>
                  <a:pt x="863109" y="392180"/>
                </a:lnTo>
                <a:lnTo>
                  <a:pt x="842528" y="335535"/>
                </a:lnTo>
                <a:lnTo>
                  <a:pt x="814805" y="277482"/>
                </a:lnTo>
                <a:lnTo>
                  <a:pt x="783443" y="225607"/>
                </a:lnTo>
                <a:lnTo>
                  <a:pt x="749493" y="179655"/>
                </a:lnTo>
                <a:lnTo>
                  <a:pt x="714008" y="139371"/>
                </a:lnTo>
                <a:lnTo>
                  <a:pt x="678039" y="104500"/>
                </a:lnTo>
                <a:lnTo>
                  <a:pt x="644066" y="75985"/>
                </a:lnTo>
                <a:close/>
              </a:path>
              <a:path w="1172844" h="1498600">
                <a:moveTo>
                  <a:pt x="297764" y="480302"/>
                </a:moveTo>
                <a:lnTo>
                  <a:pt x="211300" y="480302"/>
                </a:lnTo>
                <a:lnTo>
                  <a:pt x="235641" y="495575"/>
                </a:lnTo>
                <a:lnTo>
                  <a:pt x="261092" y="515788"/>
                </a:lnTo>
                <a:lnTo>
                  <a:pt x="309598" y="573419"/>
                </a:lnTo>
                <a:lnTo>
                  <a:pt x="334350" y="624051"/>
                </a:lnTo>
                <a:lnTo>
                  <a:pt x="346778" y="671056"/>
                </a:lnTo>
                <a:lnTo>
                  <a:pt x="350898" y="713029"/>
                </a:lnTo>
                <a:lnTo>
                  <a:pt x="349768" y="744945"/>
                </a:lnTo>
                <a:lnTo>
                  <a:pt x="350267" y="752023"/>
                </a:lnTo>
                <a:lnTo>
                  <a:pt x="374547" y="773311"/>
                </a:lnTo>
                <a:lnTo>
                  <a:pt x="382756" y="772301"/>
                </a:lnTo>
                <a:lnTo>
                  <a:pt x="427632" y="718084"/>
                </a:lnTo>
                <a:lnTo>
                  <a:pt x="455916" y="671753"/>
                </a:lnTo>
                <a:lnTo>
                  <a:pt x="458459" y="666942"/>
                </a:lnTo>
                <a:lnTo>
                  <a:pt x="398686" y="666942"/>
                </a:lnTo>
                <a:lnTo>
                  <a:pt x="392884" y="638438"/>
                </a:lnTo>
                <a:lnTo>
                  <a:pt x="370899" y="577414"/>
                </a:lnTo>
                <a:lnTo>
                  <a:pt x="320099" y="501562"/>
                </a:lnTo>
                <a:lnTo>
                  <a:pt x="297764" y="480302"/>
                </a:lnTo>
                <a:close/>
              </a:path>
              <a:path w="1172844" h="1498600">
                <a:moveTo>
                  <a:pt x="1030658" y="531084"/>
                </a:moveTo>
                <a:lnTo>
                  <a:pt x="1023657" y="531084"/>
                </a:lnTo>
                <a:lnTo>
                  <a:pt x="1017173" y="532758"/>
                </a:lnTo>
                <a:lnTo>
                  <a:pt x="1011291" y="536097"/>
                </a:lnTo>
                <a:lnTo>
                  <a:pt x="1006472" y="540840"/>
                </a:lnTo>
                <a:lnTo>
                  <a:pt x="1003005" y="546774"/>
                </a:lnTo>
                <a:lnTo>
                  <a:pt x="984416" y="586160"/>
                </a:lnTo>
                <a:lnTo>
                  <a:pt x="984328" y="586345"/>
                </a:lnTo>
                <a:lnTo>
                  <a:pt x="962297" y="623723"/>
                </a:lnTo>
                <a:lnTo>
                  <a:pt x="936992" y="658777"/>
                </a:lnTo>
                <a:lnTo>
                  <a:pt x="908492" y="691376"/>
                </a:lnTo>
                <a:lnTo>
                  <a:pt x="877644" y="720663"/>
                </a:lnTo>
                <a:lnTo>
                  <a:pt x="951728" y="720663"/>
                </a:lnTo>
                <a:lnTo>
                  <a:pt x="970267" y="699935"/>
                </a:lnTo>
                <a:lnTo>
                  <a:pt x="992631" y="671056"/>
                </a:lnTo>
                <a:lnTo>
                  <a:pt x="1012912" y="640653"/>
                </a:lnTo>
                <a:lnTo>
                  <a:pt x="1031072" y="608788"/>
                </a:lnTo>
                <a:lnTo>
                  <a:pt x="1090852" y="608788"/>
                </a:lnTo>
                <a:lnTo>
                  <a:pt x="1047895" y="541537"/>
                </a:lnTo>
                <a:lnTo>
                  <a:pt x="1037162" y="532936"/>
                </a:lnTo>
                <a:lnTo>
                  <a:pt x="1030658" y="531084"/>
                </a:lnTo>
                <a:close/>
              </a:path>
              <a:path w="1172844" h="1498600">
                <a:moveTo>
                  <a:pt x="513427" y="0"/>
                </a:moveTo>
                <a:lnTo>
                  <a:pt x="490526" y="24771"/>
                </a:lnTo>
                <a:lnTo>
                  <a:pt x="491322" y="32132"/>
                </a:lnTo>
                <a:lnTo>
                  <a:pt x="499434" y="67017"/>
                </a:lnTo>
                <a:lnTo>
                  <a:pt x="506643" y="105718"/>
                </a:lnTo>
                <a:lnTo>
                  <a:pt x="512434" y="147942"/>
                </a:lnTo>
                <a:lnTo>
                  <a:pt x="516291" y="193399"/>
                </a:lnTo>
                <a:lnTo>
                  <a:pt x="517699" y="241795"/>
                </a:lnTo>
                <a:lnTo>
                  <a:pt x="516143" y="292839"/>
                </a:lnTo>
                <a:lnTo>
                  <a:pt x="511106" y="346239"/>
                </a:lnTo>
                <a:lnTo>
                  <a:pt x="502073" y="401704"/>
                </a:lnTo>
                <a:lnTo>
                  <a:pt x="488528" y="458941"/>
                </a:lnTo>
                <a:lnTo>
                  <a:pt x="471546" y="513217"/>
                </a:lnTo>
                <a:lnTo>
                  <a:pt x="450882" y="566042"/>
                </a:lnTo>
                <a:lnTo>
                  <a:pt x="426585" y="617316"/>
                </a:lnTo>
                <a:lnTo>
                  <a:pt x="398701" y="666942"/>
                </a:lnTo>
                <a:lnTo>
                  <a:pt x="458459" y="666942"/>
                </a:lnTo>
                <a:lnTo>
                  <a:pt x="481133" y="624051"/>
                </a:lnTo>
                <a:lnTo>
                  <a:pt x="503382" y="574796"/>
                </a:lnTo>
                <a:lnTo>
                  <a:pt x="522490" y="524326"/>
                </a:lnTo>
                <a:lnTo>
                  <a:pt x="538604" y="472182"/>
                </a:lnTo>
                <a:lnTo>
                  <a:pt x="552153" y="415505"/>
                </a:lnTo>
                <a:lnTo>
                  <a:pt x="561561" y="360005"/>
                </a:lnTo>
                <a:lnTo>
                  <a:pt x="567170" y="306411"/>
                </a:lnTo>
                <a:lnTo>
                  <a:pt x="569406" y="255543"/>
                </a:lnTo>
                <a:lnTo>
                  <a:pt x="569431" y="254981"/>
                </a:lnTo>
                <a:lnTo>
                  <a:pt x="568897" y="213661"/>
                </a:lnTo>
                <a:lnTo>
                  <a:pt x="568797" y="205967"/>
                </a:lnTo>
                <a:lnTo>
                  <a:pt x="565722" y="159627"/>
                </a:lnTo>
                <a:lnTo>
                  <a:pt x="560659" y="116214"/>
                </a:lnTo>
                <a:lnTo>
                  <a:pt x="554060" y="75985"/>
                </a:lnTo>
                <a:lnTo>
                  <a:pt x="644066" y="75985"/>
                </a:lnTo>
                <a:lnTo>
                  <a:pt x="608855" y="49976"/>
                </a:lnTo>
                <a:lnTo>
                  <a:pt x="550351" y="14045"/>
                </a:lnTo>
                <a:lnTo>
                  <a:pt x="520691" y="175"/>
                </a:lnTo>
                <a:lnTo>
                  <a:pt x="513427" y="0"/>
                </a:lnTo>
                <a:close/>
              </a:path>
            </a:pathLst>
          </a:custGeom>
          <a:solidFill>
            <a:srgbClr val="2DC295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559264" y="3376594"/>
            <a:ext cx="1499870" cy="1485900"/>
          </a:xfrm>
          <a:custGeom>
            <a:avLst/>
            <a:gdLst/>
            <a:ahLst/>
            <a:cxnLst/>
            <a:rect l="l" t="t" r="r" b="b"/>
            <a:pathLst>
              <a:path w="1499870" h="1485900">
                <a:moveTo>
                  <a:pt x="1440016" y="0"/>
                </a:moveTo>
                <a:lnTo>
                  <a:pt x="260965" y="0"/>
                </a:lnTo>
                <a:lnTo>
                  <a:pt x="230123" y="25399"/>
                </a:lnTo>
                <a:lnTo>
                  <a:pt x="209312" y="50799"/>
                </a:lnTo>
                <a:lnTo>
                  <a:pt x="201675" y="88899"/>
                </a:lnTo>
                <a:lnTo>
                  <a:pt x="201675" y="1295399"/>
                </a:lnTo>
                <a:lnTo>
                  <a:pt x="1295" y="1473199"/>
                </a:lnTo>
                <a:lnTo>
                  <a:pt x="0" y="1485899"/>
                </a:lnTo>
                <a:lnTo>
                  <a:pt x="1440016" y="1485899"/>
                </a:lnTo>
                <a:lnTo>
                  <a:pt x="1455438" y="1473199"/>
                </a:lnTo>
                <a:lnTo>
                  <a:pt x="44399" y="1473199"/>
                </a:lnTo>
                <a:lnTo>
                  <a:pt x="221411" y="1308099"/>
                </a:lnTo>
                <a:lnTo>
                  <a:pt x="225450" y="1308099"/>
                </a:lnTo>
                <a:lnTo>
                  <a:pt x="225450" y="88899"/>
                </a:lnTo>
                <a:lnTo>
                  <a:pt x="231215" y="63499"/>
                </a:lnTo>
                <a:lnTo>
                  <a:pt x="246926" y="38099"/>
                </a:lnTo>
                <a:lnTo>
                  <a:pt x="270209" y="25399"/>
                </a:lnTo>
                <a:lnTo>
                  <a:pt x="298691" y="12699"/>
                </a:lnTo>
                <a:lnTo>
                  <a:pt x="1455438" y="12699"/>
                </a:lnTo>
                <a:lnTo>
                  <a:pt x="1440016" y="0"/>
                </a:lnTo>
                <a:close/>
              </a:path>
              <a:path w="1499870" h="1485900">
                <a:moveTo>
                  <a:pt x="518490" y="12699"/>
                </a:moveTo>
                <a:lnTo>
                  <a:pt x="482638" y="12699"/>
                </a:lnTo>
                <a:lnTo>
                  <a:pt x="476910" y="25399"/>
                </a:lnTo>
                <a:lnTo>
                  <a:pt x="471703" y="25399"/>
                </a:lnTo>
                <a:lnTo>
                  <a:pt x="467118" y="38099"/>
                </a:lnTo>
                <a:lnTo>
                  <a:pt x="453333" y="63499"/>
                </a:lnTo>
                <a:lnTo>
                  <a:pt x="445341" y="88899"/>
                </a:lnTo>
                <a:lnTo>
                  <a:pt x="441469" y="101599"/>
                </a:lnTo>
                <a:lnTo>
                  <a:pt x="440042" y="114299"/>
                </a:lnTo>
                <a:lnTo>
                  <a:pt x="439243" y="126999"/>
                </a:lnTo>
                <a:lnTo>
                  <a:pt x="438206" y="139699"/>
                </a:lnTo>
                <a:lnTo>
                  <a:pt x="436940" y="165099"/>
                </a:lnTo>
                <a:lnTo>
                  <a:pt x="435453" y="190499"/>
                </a:lnTo>
                <a:lnTo>
                  <a:pt x="433753" y="215899"/>
                </a:lnTo>
                <a:lnTo>
                  <a:pt x="431847" y="253999"/>
                </a:lnTo>
                <a:lnTo>
                  <a:pt x="429745" y="292099"/>
                </a:lnTo>
                <a:lnTo>
                  <a:pt x="427453" y="342899"/>
                </a:lnTo>
                <a:lnTo>
                  <a:pt x="424981" y="393699"/>
                </a:lnTo>
                <a:lnTo>
                  <a:pt x="422336" y="444499"/>
                </a:lnTo>
                <a:lnTo>
                  <a:pt x="419526" y="495299"/>
                </a:lnTo>
                <a:lnTo>
                  <a:pt x="416559" y="558799"/>
                </a:lnTo>
                <a:lnTo>
                  <a:pt x="413444" y="622299"/>
                </a:lnTo>
                <a:lnTo>
                  <a:pt x="410189" y="685799"/>
                </a:lnTo>
                <a:lnTo>
                  <a:pt x="406801" y="761999"/>
                </a:lnTo>
                <a:lnTo>
                  <a:pt x="403289" y="838199"/>
                </a:lnTo>
                <a:lnTo>
                  <a:pt x="399660" y="914399"/>
                </a:lnTo>
                <a:lnTo>
                  <a:pt x="395923" y="1003299"/>
                </a:lnTo>
                <a:lnTo>
                  <a:pt x="392087" y="1092199"/>
                </a:lnTo>
                <a:lnTo>
                  <a:pt x="390522" y="1104899"/>
                </a:lnTo>
                <a:lnTo>
                  <a:pt x="387742" y="1130299"/>
                </a:lnTo>
                <a:lnTo>
                  <a:pt x="383759" y="1155699"/>
                </a:lnTo>
                <a:lnTo>
                  <a:pt x="378586" y="1168399"/>
                </a:lnTo>
                <a:lnTo>
                  <a:pt x="367680" y="1206499"/>
                </a:lnTo>
                <a:lnTo>
                  <a:pt x="361751" y="1257299"/>
                </a:lnTo>
                <a:lnTo>
                  <a:pt x="360811" y="1295399"/>
                </a:lnTo>
                <a:lnTo>
                  <a:pt x="364870" y="1346199"/>
                </a:lnTo>
                <a:lnTo>
                  <a:pt x="371180" y="1371599"/>
                </a:lnTo>
                <a:lnTo>
                  <a:pt x="380222" y="1409699"/>
                </a:lnTo>
                <a:lnTo>
                  <a:pt x="391963" y="1435099"/>
                </a:lnTo>
                <a:lnTo>
                  <a:pt x="406374" y="1473199"/>
                </a:lnTo>
                <a:lnTo>
                  <a:pt x="433603" y="1473199"/>
                </a:lnTo>
                <a:lnTo>
                  <a:pt x="417824" y="1435099"/>
                </a:lnTo>
                <a:lnTo>
                  <a:pt x="405031" y="1409699"/>
                </a:lnTo>
                <a:lnTo>
                  <a:pt x="395262" y="1371599"/>
                </a:lnTo>
                <a:lnTo>
                  <a:pt x="388556" y="1346199"/>
                </a:lnTo>
                <a:lnTo>
                  <a:pt x="1304175" y="1346199"/>
                </a:lnTo>
                <a:lnTo>
                  <a:pt x="1304175" y="1320799"/>
                </a:lnTo>
                <a:lnTo>
                  <a:pt x="385724" y="1320799"/>
                </a:lnTo>
                <a:lnTo>
                  <a:pt x="384418" y="1295399"/>
                </a:lnTo>
                <a:lnTo>
                  <a:pt x="384938" y="1269999"/>
                </a:lnTo>
                <a:lnTo>
                  <a:pt x="387279" y="1244599"/>
                </a:lnTo>
                <a:lnTo>
                  <a:pt x="391439" y="1219199"/>
                </a:lnTo>
                <a:lnTo>
                  <a:pt x="1365436" y="1219199"/>
                </a:lnTo>
                <a:lnTo>
                  <a:pt x="1363953" y="1206499"/>
                </a:lnTo>
                <a:lnTo>
                  <a:pt x="1360317" y="1193799"/>
                </a:lnTo>
                <a:lnTo>
                  <a:pt x="397001" y="1193799"/>
                </a:lnTo>
                <a:lnTo>
                  <a:pt x="398335" y="1181099"/>
                </a:lnTo>
                <a:lnTo>
                  <a:pt x="401294" y="1181099"/>
                </a:lnTo>
                <a:lnTo>
                  <a:pt x="406869" y="1155699"/>
                </a:lnTo>
                <a:lnTo>
                  <a:pt x="411162" y="1130299"/>
                </a:lnTo>
                <a:lnTo>
                  <a:pt x="414160" y="1117599"/>
                </a:lnTo>
                <a:lnTo>
                  <a:pt x="415848" y="1092199"/>
                </a:lnTo>
                <a:lnTo>
                  <a:pt x="418715" y="1028699"/>
                </a:lnTo>
                <a:lnTo>
                  <a:pt x="421527" y="965199"/>
                </a:lnTo>
                <a:lnTo>
                  <a:pt x="426973" y="838199"/>
                </a:lnTo>
                <a:lnTo>
                  <a:pt x="432161" y="736599"/>
                </a:lnTo>
                <a:lnTo>
                  <a:pt x="437062" y="622299"/>
                </a:lnTo>
                <a:lnTo>
                  <a:pt x="441652" y="533399"/>
                </a:lnTo>
                <a:lnTo>
                  <a:pt x="445903" y="444499"/>
                </a:lnTo>
                <a:lnTo>
                  <a:pt x="449789" y="368299"/>
                </a:lnTo>
                <a:lnTo>
                  <a:pt x="451586" y="330199"/>
                </a:lnTo>
                <a:lnTo>
                  <a:pt x="1303611" y="330199"/>
                </a:lnTo>
                <a:lnTo>
                  <a:pt x="1302465" y="304799"/>
                </a:lnTo>
                <a:lnTo>
                  <a:pt x="452831" y="304799"/>
                </a:lnTo>
                <a:lnTo>
                  <a:pt x="455369" y="266699"/>
                </a:lnTo>
                <a:lnTo>
                  <a:pt x="457631" y="215899"/>
                </a:lnTo>
                <a:lnTo>
                  <a:pt x="1297884" y="215899"/>
                </a:lnTo>
                <a:lnTo>
                  <a:pt x="1296183" y="190499"/>
                </a:lnTo>
                <a:lnTo>
                  <a:pt x="458965" y="190499"/>
                </a:lnTo>
                <a:lnTo>
                  <a:pt x="460518" y="165099"/>
                </a:lnTo>
                <a:lnTo>
                  <a:pt x="461838" y="152399"/>
                </a:lnTo>
                <a:lnTo>
                  <a:pt x="462915" y="126999"/>
                </a:lnTo>
                <a:lnTo>
                  <a:pt x="463740" y="114299"/>
                </a:lnTo>
                <a:lnTo>
                  <a:pt x="464971" y="114299"/>
                </a:lnTo>
                <a:lnTo>
                  <a:pt x="468288" y="88899"/>
                </a:lnTo>
                <a:lnTo>
                  <a:pt x="475104" y="76199"/>
                </a:lnTo>
                <a:lnTo>
                  <a:pt x="486829" y="50799"/>
                </a:lnTo>
                <a:lnTo>
                  <a:pt x="493501" y="38099"/>
                </a:lnTo>
                <a:lnTo>
                  <a:pt x="501021" y="38099"/>
                </a:lnTo>
                <a:lnTo>
                  <a:pt x="509360" y="25399"/>
                </a:lnTo>
                <a:lnTo>
                  <a:pt x="518490" y="12699"/>
                </a:lnTo>
                <a:close/>
              </a:path>
              <a:path w="1499870" h="1485900">
                <a:moveTo>
                  <a:pt x="501408" y="1346199"/>
                </a:moveTo>
                <a:lnTo>
                  <a:pt x="477621" y="1346199"/>
                </a:lnTo>
                <a:lnTo>
                  <a:pt x="477621" y="1473199"/>
                </a:lnTo>
                <a:lnTo>
                  <a:pt x="501408" y="1473199"/>
                </a:lnTo>
                <a:lnTo>
                  <a:pt x="501408" y="1346199"/>
                </a:lnTo>
                <a:close/>
              </a:path>
              <a:path w="1499870" h="1485900">
                <a:moveTo>
                  <a:pt x="1241463" y="1346199"/>
                </a:moveTo>
                <a:lnTo>
                  <a:pt x="1217675" y="1346199"/>
                </a:lnTo>
                <a:lnTo>
                  <a:pt x="1217675" y="1473199"/>
                </a:lnTo>
                <a:lnTo>
                  <a:pt x="1241463" y="1473199"/>
                </a:lnTo>
                <a:lnTo>
                  <a:pt x="1241463" y="1409699"/>
                </a:lnTo>
                <a:lnTo>
                  <a:pt x="1298854" y="1409699"/>
                </a:lnTo>
                <a:lnTo>
                  <a:pt x="1304175" y="1396999"/>
                </a:lnTo>
                <a:lnTo>
                  <a:pt x="1304175" y="1384299"/>
                </a:lnTo>
                <a:lnTo>
                  <a:pt x="1241463" y="1384299"/>
                </a:lnTo>
                <a:lnTo>
                  <a:pt x="1241463" y="1346199"/>
                </a:lnTo>
                <a:close/>
              </a:path>
              <a:path w="1499870" h="1485900">
                <a:moveTo>
                  <a:pt x="1365436" y="1219199"/>
                </a:moveTo>
                <a:lnTo>
                  <a:pt x="1340192" y="1219199"/>
                </a:lnTo>
                <a:lnTo>
                  <a:pt x="1345032" y="1244599"/>
                </a:lnTo>
                <a:lnTo>
                  <a:pt x="1347160" y="1282699"/>
                </a:lnTo>
                <a:lnTo>
                  <a:pt x="1346566" y="1308099"/>
                </a:lnTo>
                <a:lnTo>
                  <a:pt x="1343240" y="1346199"/>
                </a:lnTo>
                <a:lnTo>
                  <a:pt x="1336565" y="1371599"/>
                </a:lnTo>
                <a:lnTo>
                  <a:pt x="1326778" y="1409699"/>
                </a:lnTo>
                <a:lnTo>
                  <a:pt x="1313919" y="1435099"/>
                </a:lnTo>
                <a:lnTo>
                  <a:pt x="1298028" y="1473199"/>
                </a:lnTo>
                <a:lnTo>
                  <a:pt x="1325257" y="1473199"/>
                </a:lnTo>
                <a:lnTo>
                  <a:pt x="1339668" y="1435099"/>
                </a:lnTo>
                <a:lnTo>
                  <a:pt x="1351410" y="1409699"/>
                </a:lnTo>
                <a:lnTo>
                  <a:pt x="1360451" y="1371599"/>
                </a:lnTo>
                <a:lnTo>
                  <a:pt x="1366761" y="1346199"/>
                </a:lnTo>
                <a:lnTo>
                  <a:pt x="1370826" y="1295399"/>
                </a:lnTo>
                <a:lnTo>
                  <a:pt x="1369885" y="1257299"/>
                </a:lnTo>
                <a:lnTo>
                  <a:pt x="1365436" y="1219199"/>
                </a:lnTo>
                <a:close/>
              </a:path>
              <a:path w="1499870" h="1485900">
                <a:moveTo>
                  <a:pt x="1455438" y="12699"/>
                </a:moveTo>
                <a:lnTo>
                  <a:pt x="1402283" y="12699"/>
                </a:lnTo>
                <a:lnTo>
                  <a:pt x="1430764" y="25399"/>
                </a:lnTo>
                <a:lnTo>
                  <a:pt x="1454048" y="38099"/>
                </a:lnTo>
                <a:lnTo>
                  <a:pt x="1469759" y="63499"/>
                </a:lnTo>
                <a:lnTo>
                  <a:pt x="1475524" y="88899"/>
                </a:lnTo>
                <a:lnTo>
                  <a:pt x="1475524" y="1396999"/>
                </a:lnTo>
                <a:lnTo>
                  <a:pt x="1469759" y="1422399"/>
                </a:lnTo>
                <a:lnTo>
                  <a:pt x="1454048" y="1447799"/>
                </a:lnTo>
                <a:lnTo>
                  <a:pt x="1430764" y="1460499"/>
                </a:lnTo>
                <a:lnTo>
                  <a:pt x="1402283" y="1473199"/>
                </a:lnTo>
                <a:lnTo>
                  <a:pt x="1455438" y="1473199"/>
                </a:lnTo>
                <a:lnTo>
                  <a:pt x="1470861" y="1460499"/>
                </a:lnTo>
                <a:lnTo>
                  <a:pt x="1491674" y="1435099"/>
                </a:lnTo>
                <a:lnTo>
                  <a:pt x="1499311" y="1396999"/>
                </a:lnTo>
                <a:lnTo>
                  <a:pt x="1499311" y="88899"/>
                </a:lnTo>
                <a:lnTo>
                  <a:pt x="1491674" y="50799"/>
                </a:lnTo>
                <a:lnTo>
                  <a:pt x="1470861" y="25399"/>
                </a:lnTo>
                <a:lnTo>
                  <a:pt x="1455438" y="12699"/>
                </a:lnTo>
                <a:close/>
              </a:path>
              <a:path w="1499870" h="1485900">
                <a:moveTo>
                  <a:pt x="564121" y="1346199"/>
                </a:moveTo>
                <a:lnTo>
                  <a:pt x="540346" y="1346199"/>
                </a:lnTo>
                <a:lnTo>
                  <a:pt x="540346" y="1422399"/>
                </a:lnTo>
                <a:lnTo>
                  <a:pt x="545668" y="1435099"/>
                </a:lnTo>
                <a:lnTo>
                  <a:pt x="784580" y="1435099"/>
                </a:lnTo>
                <a:lnTo>
                  <a:pt x="789901" y="1422399"/>
                </a:lnTo>
                <a:lnTo>
                  <a:pt x="789901" y="1409699"/>
                </a:lnTo>
                <a:lnTo>
                  <a:pt x="564121" y="1409699"/>
                </a:lnTo>
                <a:lnTo>
                  <a:pt x="564121" y="1346199"/>
                </a:lnTo>
                <a:close/>
              </a:path>
              <a:path w="1499870" h="1485900">
                <a:moveTo>
                  <a:pt x="940422" y="1346199"/>
                </a:moveTo>
                <a:lnTo>
                  <a:pt x="916635" y="1346199"/>
                </a:lnTo>
                <a:lnTo>
                  <a:pt x="916635" y="1409699"/>
                </a:lnTo>
                <a:lnTo>
                  <a:pt x="921969" y="1422399"/>
                </a:lnTo>
                <a:lnTo>
                  <a:pt x="1035443" y="1422399"/>
                </a:lnTo>
                <a:lnTo>
                  <a:pt x="1040764" y="1409699"/>
                </a:lnTo>
                <a:lnTo>
                  <a:pt x="1040764" y="1396999"/>
                </a:lnTo>
                <a:lnTo>
                  <a:pt x="940422" y="1396999"/>
                </a:lnTo>
                <a:lnTo>
                  <a:pt x="940422" y="1346199"/>
                </a:lnTo>
                <a:close/>
              </a:path>
              <a:path w="1499870" h="1485900">
                <a:moveTo>
                  <a:pt x="664476" y="1346199"/>
                </a:moveTo>
                <a:lnTo>
                  <a:pt x="640689" y="1346199"/>
                </a:lnTo>
                <a:lnTo>
                  <a:pt x="640689" y="1409699"/>
                </a:lnTo>
                <a:lnTo>
                  <a:pt x="664476" y="1409699"/>
                </a:lnTo>
                <a:lnTo>
                  <a:pt x="664476" y="1346199"/>
                </a:lnTo>
                <a:close/>
              </a:path>
              <a:path w="1499870" h="1485900">
                <a:moveTo>
                  <a:pt x="789901" y="1346199"/>
                </a:moveTo>
                <a:lnTo>
                  <a:pt x="766127" y="1346199"/>
                </a:lnTo>
                <a:lnTo>
                  <a:pt x="766127" y="1409699"/>
                </a:lnTo>
                <a:lnTo>
                  <a:pt x="789901" y="1409699"/>
                </a:lnTo>
                <a:lnTo>
                  <a:pt x="789901" y="1346199"/>
                </a:lnTo>
                <a:close/>
              </a:path>
              <a:path w="1499870" h="1485900">
                <a:moveTo>
                  <a:pt x="1040764" y="1346199"/>
                </a:moveTo>
                <a:lnTo>
                  <a:pt x="1016990" y="1346199"/>
                </a:lnTo>
                <a:lnTo>
                  <a:pt x="1016990" y="1396999"/>
                </a:lnTo>
                <a:lnTo>
                  <a:pt x="1040764" y="1396999"/>
                </a:lnTo>
                <a:lnTo>
                  <a:pt x="1040764" y="1346199"/>
                </a:lnTo>
                <a:close/>
              </a:path>
              <a:path w="1499870" h="1485900">
                <a:moveTo>
                  <a:pt x="1304175" y="1346199"/>
                </a:moveTo>
                <a:lnTo>
                  <a:pt x="1280401" y="1346199"/>
                </a:lnTo>
                <a:lnTo>
                  <a:pt x="1280401" y="1384299"/>
                </a:lnTo>
                <a:lnTo>
                  <a:pt x="1304175" y="1384299"/>
                </a:lnTo>
                <a:lnTo>
                  <a:pt x="1304175" y="1346199"/>
                </a:lnTo>
                <a:close/>
              </a:path>
              <a:path w="1499870" h="1485900">
                <a:moveTo>
                  <a:pt x="501408" y="1219199"/>
                </a:moveTo>
                <a:lnTo>
                  <a:pt x="477621" y="1219199"/>
                </a:lnTo>
                <a:lnTo>
                  <a:pt x="477621" y="1320799"/>
                </a:lnTo>
                <a:lnTo>
                  <a:pt x="501408" y="1320799"/>
                </a:lnTo>
                <a:lnTo>
                  <a:pt x="501408" y="1219199"/>
                </a:lnTo>
                <a:close/>
              </a:path>
              <a:path w="1499870" h="1485900">
                <a:moveTo>
                  <a:pt x="564121" y="1219199"/>
                </a:moveTo>
                <a:lnTo>
                  <a:pt x="540346" y="1219199"/>
                </a:lnTo>
                <a:lnTo>
                  <a:pt x="540346" y="1320799"/>
                </a:lnTo>
                <a:lnTo>
                  <a:pt x="564121" y="1320799"/>
                </a:lnTo>
                <a:lnTo>
                  <a:pt x="564121" y="1219199"/>
                </a:lnTo>
                <a:close/>
              </a:path>
              <a:path w="1499870" h="1485900">
                <a:moveTo>
                  <a:pt x="664476" y="1219199"/>
                </a:moveTo>
                <a:lnTo>
                  <a:pt x="640689" y="1219199"/>
                </a:lnTo>
                <a:lnTo>
                  <a:pt x="640689" y="1320799"/>
                </a:lnTo>
                <a:lnTo>
                  <a:pt x="664476" y="1320799"/>
                </a:lnTo>
                <a:lnTo>
                  <a:pt x="664476" y="1219199"/>
                </a:lnTo>
                <a:close/>
              </a:path>
              <a:path w="1499870" h="1485900">
                <a:moveTo>
                  <a:pt x="789901" y="1219199"/>
                </a:moveTo>
                <a:lnTo>
                  <a:pt x="766127" y="1219199"/>
                </a:lnTo>
                <a:lnTo>
                  <a:pt x="766127" y="1320799"/>
                </a:lnTo>
                <a:lnTo>
                  <a:pt x="789901" y="1320799"/>
                </a:lnTo>
                <a:lnTo>
                  <a:pt x="789901" y="1219199"/>
                </a:lnTo>
                <a:close/>
              </a:path>
              <a:path w="1499870" h="1485900">
                <a:moveTo>
                  <a:pt x="940422" y="1219199"/>
                </a:moveTo>
                <a:lnTo>
                  <a:pt x="916635" y="1219199"/>
                </a:lnTo>
                <a:lnTo>
                  <a:pt x="916635" y="1320799"/>
                </a:lnTo>
                <a:lnTo>
                  <a:pt x="940422" y="1320799"/>
                </a:lnTo>
                <a:lnTo>
                  <a:pt x="940422" y="1219199"/>
                </a:lnTo>
                <a:close/>
              </a:path>
              <a:path w="1499870" h="1485900">
                <a:moveTo>
                  <a:pt x="1103477" y="1219199"/>
                </a:moveTo>
                <a:lnTo>
                  <a:pt x="1079703" y="1219199"/>
                </a:lnTo>
                <a:lnTo>
                  <a:pt x="1079703" y="1320799"/>
                </a:lnTo>
                <a:lnTo>
                  <a:pt x="1103477" y="1320799"/>
                </a:lnTo>
                <a:lnTo>
                  <a:pt x="1103477" y="1219199"/>
                </a:lnTo>
                <a:close/>
              </a:path>
              <a:path w="1499870" h="1485900">
                <a:moveTo>
                  <a:pt x="1241463" y="1219199"/>
                </a:moveTo>
                <a:lnTo>
                  <a:pt x="1217675" y="1219199"/>
                </a:lnTo>
                <a:lnTo>
                  <a:pt x="1217675" y="1320799"/>
                </a:lnTo>
                <a:lnTo>
                  <a:pt x="1241463" y="1320799"/>
                </a:lnTo>
                <a:lnTo>
                  <a:pt x="1241463" y="1219199"/>
                </a:lnTo>
                <a:close/>
              </a:path>
              <a:path w="1499870" h="1485900">
                <a:moveTo>
                  <a:pt x="513956" y="330199"/>
                </a:moveTo>
                <a:lnTo>
                  <a:pt x="490169" y="330199"/>
                </a:lnTo>
                <a:lnTo>
                  <a:pt x="490169" y="444499"/>
                </a:lnTo>
                <a:lnTo>
                  <a:pt x="1285786" y="444499"/>
                </a:lnTo>
                <a:lnTo>
                  <a:pt x="1289894" y="533399"/>
                </a:lnTo>
                <a:lnTo>
                  <a:pt x="1294319" y="622299"/>
                </a:lnTo>
                <a:lnTo>
                  <a:pt x="1299035" y="723899"/>
                </a:lnTo>
                <a:lnTo>
                  <a:pt x="1304020" y="825499"/>
                </a:lnTo>
                <a:lnTo>
                  <a:pt x="1309251" y="939799"/>
                </a:lnTo>
                <a:lnTo>
                  <a:pt x="1314703" y="1066799"/>
                </a:lnTo>
                <a:lnTo>
                  <a:pt x="452539" y="1066799"/>
                </a:lnTo>
                <a:lnTo>
                  <a:pt x="452539" y="1193799"/>
                </a:lnTo>
                <a:lnTo>
                  <a:pt x="476326" y="1193799"/>
                </a:lnTo>
                <a:lnTo>
                  <a:pt x="476326" y="1092199"/>
                </a:lnTo>
                <a:lnTo>
                  <a:pt x="1339545" y="1092199"/>
                </a:lnTo>
                <a:lnTo>
                  <a:pt x="1335708" y="1003299"/>
                </a:lnTo>
                <a:lnTo>
                  <a:pt x="1331972" y="914399"/>
                </a:lnTo>
                <a:lnTo>
                  <a:pt x="1328343" y="838199"/>
                </a:lnTo>
                <a:lnTo>
                  <a:pt x="1324832" y="761999"/>
                </a:lnTo>
                <a:lnTo>
                  <a:pt x="1321444" y="685799"/>
                </a:lnTo>
                <a:lnTo>
                  <a:pt x="1318189" y="622299"/>
                </a:lnTo>
                <a:lnTo>
                  <a:pt x="1315075" y="558799"/>
                </a:lnTo>
                <a:lnTo>
                  <a:pt x="1312109" y="495299"/>
                </a:lnTo>
                <a:lnTo>
                  <a:pt x="1309300" y="444499"/>
                </a:lnTo>
                <a:lnTo>
                  <a:pt x="1307978" y="419099"/>
                </a:lnTo>
                <a:lnTo>
                  <a:pt x="513956" y="419099"/>
                </a:lnTo>
                <a:lnTo>
                  <a:pt x="513956" y="330199"/>
                </a:lnTo>
                <a:close/>
              </a:path>
              <a:path w="1499870" h="1485900">
                <a:moveTo>
                  <a:pt x="564121" y="1092199"/>
                </a:moveTo>
                <a:lnTo>
                  <a:pt x="540346" y="1092199"/>
                </a:lnTo>
                <a:lnTo>
                  <a:pt x="540346" y="1193799"/>
                </a:lnTo>
                <a:lnTo>
                  <a:pt x="564121" y="1193799"/>
                </a:lnTo>
                <a:lnTo>
                  <a:pt x="564121" y="1092199"/>
                </a:lnTo>
                <a:close/>
              </a:path>
              <a:path w="1499870" h="1485900">
                <a:moveTo>
                  <a:pt x="664476" y="1092199"/>
                </a:moveTo>
                <a:lnTo>
                  <a:pt x="640689" y="1092199"/>
                </a:lnTo>
                <a:lnTo>
                  <a:pt x="640689" y="1193799"/>
                </a:lnTo>
                <a:lnTo>
                  <a:pt x="664476" y="1193799"/>
                </a:lnTo>
                <a:lnTo>
                  <a:pt x="664476" y="1092199"/>
                </a:lnTo>
                <a:close/>
              </a:path>
              <a:path w="1499870" h="1485900">
                <a:moveTo>
                  <a:pt x="789901" y="1092199"/>
                </a:moveTo>
                <a:lnTo>
                  <a:pt x="766127" y="1092199"/>
                </a:lnTo>
                <a:lnTo>
                  <a:pt x="766127" y="1193799"/>
                </a:lnTo>
                <a:lnTo>
                  <a:pt x="789901" y="1193799"/>
                </a:lnTo>
                <a:lnTo>
                  <a:pt x="789901" y="1092199"/>
                </a:lnTo>
                <a:close/>
              </a:path>
              <a:path w="1499870" h="1485900">
                <a:moveTo>
                  <a:pt x="877709" y="1092199"/>
                </a:moveTo>
                <a:lnTo>
                  <a:pt x="853922" y="1092199"/>
                </a:lnTo>
                <a:lnTo>
                  <a:pt x="853922" y="1193799"/>
                </a:lnTo>
                <a:lnTo>
                  <a:pt x="877709" y="1193799"/>
                </a:lnTo>
                <a:lnTo>
                  <a:pt x="877709" y="1092199"/>
                </a:lnTo>
                <a:close/>
              </a:path>
              <a:path w="1499870" h="1485900">
                <a:moveTo>
                  <a:pt x="940422" y="1092199"/>
                </a:moveTo>
                <a:lnTo>
                  <a:pt x="916647" y="1092199"/>
                </a:lnTo>
                <a:lnTo>
                  <a:pt x="916647" y="1193799"/>
                </a:lnTo>
                <a:lnTo>
                  <a:pt x="940422" y="1193799"/>
                </a:lnTo>
                <a:lnTo>
                  <a:pt x="940422" y="1092199"/>
                </a:lnTo>
                <a:close/>
              </a:path>
              <a:path w="1499870" h="1485900">
                <a:moveTo>
                  <a:pt x="1103490" y="1092199"/>
                </a:moveTo>
                <a:lnTo>
                  <a:pt x="1079703" y="1092199"/>
                </a:lnTo>
                <a:lnTo>
                  <a:pt x="1079703" y="1193799"/>
                </a:lnTo>
                <a:lnTo>
                  <a:pt x="1103490" y="1193799"/>
                </a:lnTo>
                <a:lnTo>
                  <a:pt x="1103490" y="1092199"/>
                </a:lnTo>
                <a:close/>
              </a:path>
              <a:path w="1499870" h="1485900">
                <a:moveTo>
                  <a:pt x="1241463" y="1092199"/>
                </a:moveTo>
                <a:lnTo>
                  <a:pt x="1217688" y="1092199"/>
                </a:lnTo>
                <a:lnTo>
                  <a:pt x="1217688" y="1193799"/>
                </a:lnTo>
                <a:lnTo>
                  <a:pt x="1241463" y="1193799"/>
                </a:lnTo>
                <a:lnTo>
                  <a:pt x="1241463" y="1092199"/>
                </a:lnTo>
                <a:close/>
              </a:path>
              <a:path w="1499870" h="1485900">
                <a:moveTo>
                  <a:pt x="1339545" y="1092199"/>
                </a:moveTo>
                <a:lnTo>
                  <a:pt x="1315783" y="1092199"/>
                </a:lnTo>
                <a:lnTo>
                  <a:pt x="1317470" y="1117599"/>
                </a:lnTo>
                <a:lnTo>
                  <a:pt x="1320465" y="1130299"/>
                </a:lnTo>
                <a:lnTo>
                  <a:pt x="1324757" y="1155699"/>
                </a:lnTo>
                <a:lnTo>
                  <a:pt x="1330337" y="1181099"/>
                </a:lnTo>
                <a:lnTo>
                  <a:pt x="1333284" y="1181099"/>
                </a:lnTo>
                <a:lnTo>
                  <a:pt x="1334617" y="1193799"/>
                </a:lnTo>
                <a:lnTo>
                  <a:pt x="1360317" y="1193799"/>
                </a:lnTo>
                <a:lnTo>
                  <a:pt x="1353045" y="1168399"/>
                </a:lnTo>
                <a:lnTo>
                  <a:pt x="1347874" y="1155699"/>
                </a:lnTo>
                <a:lnTo>
                  <a:pt x="1343894" y="1130299"/>
                </a:lnTo>
                <a:lnTo>
                  <a:pt x="1341115" y="1104899"/>
                </a:lnTo>
                <a:lnTo>
                  <a:pt x="1339545" y="1092199"/>
                </a:lnTo>
                <a:close/>
              </a:path>
              <a:path w="1499870" h="1485900">
                <a:moveTo>
                  <a:pt x="1228915" y="901699"/>
                </a:moveTo>
                <a:lnTo>
                  <a:pt x="490169" y="901699"/>
                </a:lnTo>
                <a:lnTo>
                  <a:pt x="490169" y="1066799"/>
                </a:lnTo>
                <a:lnTo>
                  <a:pt x="513956" y="1066799"/>
                </a:lnTo>
                <a:lnTo>
                  <a:pt x="513956" y="927099"/>
                </a:lnTo>
                <a:lnTo>
                  <a:pt x="1228915" y="927099"/>
                </a:lnTo>
                <a:lnTo>
                  <a:pt x="1228915" y="901699"/>
                </a:lnTo>
                <a:close/>
              </a:path>
              <a:path w="1499870" h="1485900">
                <a:moveTo>
                  <a:pt x="664400" y="927099"/>
                </a:moveTo>
                <a:lnTo>
                  <a:pt x="640753" y="927099"/>
                </a:lnTo>
                <a:lnTo>
                  <a:pt x="640689" y="1066799"/>
                </a:lnTo>
                <a:lnTo>
                  <a:pt x="664476" y="1066799"/>
                </a:lnTo>
                <a:lnTo>
                  <a:pt x="664400" y="927099"/>
                </a:lnTo>
                <a:close/>
              </a:path>
              <a:path w="1499870" h="1485900">
                <a:moveTo>
                  <a:pt x="789901" y="927099"/>
                </a:moveTo>
                <a:lnTo>
                  <a:pt x="766114" y="927099"/>
                </a:lnTo>
                <a:lnTo>
                  <a:pt x="766114" y="1066799"/>
                </a:lnTo>
                <a:lnTo>
                  <a:pt x="789901" y="1066799"/>
                </a:lnTo>
                <a:lnTo>
                  <a:pt x="789901" y="1003299"/>
                </a:lnTo>
                <a:lnTo>
                  <a:pt x="877696" y="1003299"/>
                </a:lnTo>
                <a:lnTo>
                  <a:pt x="877696" y="977899"/>
                </a:lnTo>
                <a:lnTo>
                  <a:pt x="789901" y="977899"/>
                </a:lnTo>
                <a:lnTo>
                  <a:pt x="789901" y="927099"/>
                </a:lnTo>
                <a:close/>
              </a:path>
              <a:path w="1499870" h="1485900">
                <a:moveTo>
                  <a:pt x="877696" y="1003299"/>
                </a:moveTo>
                <a:lnTo>
                  <a:pt x="853922" y="1003299"/>
                </a:lnTo>
                <a:lnTo>
                  <a:pt x="853922" y="1066799"/>
                </a:lnTo>
                <a:lnTo>
                  <a:pt x="877696" y="1066799"/>
                </a:lnTo>
                <a:lnTo>
                  <a:pt x="877696" y="1003299"/>
                </a:lnTo>
                <a:close/>
              </a:path>
              <a:path w="1499870" h="1485900">
                <a:moveTo>
                  <a:pt x="940422" y="927099"/>
                </a:moveTo>
                <a:lnTo>
                  <a:pt x="916635" y="927099"/>
                </a:lnTo>
                <a:lnTo>
                  <a:pt x="916635" y="1066799"/>
                </a:lnTo>
                <a:lnTo>
                  <a:pt x="940422" y="1066799"/>
                </a:lnTo>
                <a:lnTo>
                  <a:pt x="940422" y="927099"/>
                </a:lnTo>
                <a:close/>
              </a:path>
              <a:path w="1499870" h="1485900">
                <a:moveTo>
                  <a:pt x="1103490" y="927099"/>
                </a:moveTo>
                <a:lnTo>
                  <a:pt x="1079703" y="927099"/>
                </a:lnTo>
                <a:lnTo>
                  <a:pt x="1079703" y="1066799"/>
                </a:lnTo>
                <a:lnTo>
                  <a:pt x="1103490" y="1066799"/>
                </a:lnTo>
                <a:lnTo>
                  <a:pt x="1103490" y="977899"/>
                </a:lnTo>
                <a:lnTo>
                  <a:pt x="1279093" y="977899"/>
                </a:lnTo>
                <a:lnTo>
                  <a:pt x="1279093" y="952499"/>
                </a:lnTo>
                <a:lnTo>
                  <a:pt x="1103490" y="952499"/>
                </a:lnTo>
                <a:lnTo>
                  <a:pt x="1103490" y="927099"/>
                </a:lnTo>
                <a:close/>
              </a:path>
              <a:path w="1499870" h="1485900">
                <a:moveTo>
                  <a:pt x="1279093" y="977899"/>
                </a:moveTo>
                <a:lnTo>
                  <a:pt x="1255306" y="977899"/>
                </a:lnTo>
                <a:lnTo>
                  <a:pt x="1255306" y="1066799"/>
                </a:lnTo>
                <a:lnTo>
                  <a:pt x="1279093" y="1066799"/>
                </a:lnTo>
                <a:lnTo>
                  <a:pt x="1279093" y="977899"/>
                </a:lnTo>
                <a:close/>
              </a:path>
              <a:path w="1499870" h="1485900">
                <a:moveTo>
                  <a:pt x="877696" y="927099"/>
                </a:moveTo>
                <a:lnTo>
                  <a:pt x="853922" y="927099"/>
                </a:lnTo>
                <a:lnTo>
                  <a:pt x="853922" y="977899"/>
                </a:lnTo>
                <a:lnTo>
                  <a:pt x="877696" y="977899"/>
                </a:lnTo>
                <a:lnTo>
                  <a:pt x="877696" y="927099"/>
                </a:lnTo>
                <a:close/>
              </a:path>
              <a:path w="1499870" h="1485900">
                <a:moveTo>
                  <a:pt x="1228915" y="927099"/>
                </a:moveTo>
                <a:lnTo>
                  <a:pt x="1205141" y="927099"/>
                </a:lnTo>
                <a:lnTo>
                  <a:pt x="1205141" y="952499"/>
                </a:lnTo>
                <a:lnTo>
                  <a:pt x="1228915" y="952499"/>
                </a:lnTo>
                <a:lnTo>
                  <a:pt x="1228915" y="927099"/>
                </a:lnTo>
                <a:close/>
              </a:path>
              <a:path w="1499870" h="1485900">
                <a:moveTo>
                  <a:pt x="626833" y="596899"/>
                </a:moveTo>
                <a:lnTo>
                  <a:pt x="603059" y="596899"/>
                </a:lnTo>
                <a:lnTo>
                  <a:pt x="603059" y="761999"/>
                </a:lnTo>
                <a:lnTo>
                  <a:pt x="602045" y="787399"/>
                </a:lnTo>
                <a:lnTo>
                  <a:pt x="599011" y="812799"/>
                </a:lnTo>
                <a:lnTo>
                  <a:pt x="593972" y="825499"/>
                </a:lnTo>
                <a:lnTo>
                  <a:pt x="586943" y="850899"/>
                </a:lnTo>
                <a:lnTo>
                  <a:pt x="569061" y="901699"/>
                </a:lnTo>
                <a:lnTo>
                  <a:pt x="594448" y="901699"/>
                </a:lnTo>
                <a:lnTo>
                  <a:pt x="609218" y="863599"/>
                </a:lnTo>
                <a:lnTo>
                  <a:pt x="622412" y="812799"/>
                </a:lnTo>
                <a:lnTo>
                  <a:pt x="626833" y="761999"/>
                </a:lnTo>
                <a:lnTo>
                  <a:pt x="626833" y="596899"/>
                </a:lnTo>
                <a:close/>
              </a:path>
              <a:path w="1499870" h="1485900">
                <a:moveTo>
                  <a:pt x="1065860" y="825499"/>
                </a:moveTo>
                <a:lnTo>
                  <a:pt x="941730" y="825499"/>
                </a:lnTo>
                <a:lnTo>
                  <a:pt x="941730" y="901699"/>
                </a:lnTo>
                <a:lnTo>
                  <a:pt x="965504" y="901699"/>
                </a:lnTo>
                <a:lnTo>
                  <a:pt x="965504" y="850899"/>
                </a:lnTo>
                <a:lnTo>
                  <a:pt x="1065860" y="850899"/>
                </a:lnTo>
                <a:lnTo>
                  <a:pt x="1065860" y="825499"/>
                </a:lnTo>
                <a:close/>
              </a:path>
              <a:path w="1499870" h="1485900">
                <a:moveTo>
                  <a:pt x="1065860" y="850899"/>
                </a:moveTo>
                <a:lnTo>
                  <a:pt x="1042073" y="850899"/>
                </a:lnTo>
                <a:lnTo>
                  <a:pt x="1042073" y="901699"/>
                </a:lnTo>
                <a:lnTo>
                  <a:pt x="1065860" y="901699"/>
                </a:lnTo>
                <a:lnTo>
                  <a:pt x="1065860" y="850899"/>
                </a:lnTo>
                <a:close/>
              </a:path>
              <a:path w="1499870" h="1485900">
                <a:moveTo>
                  <a:pt x="1128572" y="596899"/>
                </a:moveTo>
                <a:lnTo>
                  <a:pt x="1104785" y="596899"/>
                </a:lnTo>
                <a:lnTo>
                  <a:pt x="1104785" y="761999"/>
                </a:lnTo>
                <a:lnTo>
                  <a:pt x="1109213" y="812799"/>
                </a:lnTo>
                <a:lnTo>
                  <a:pt x="1122413" y="863599"/>
                </a:lnTo>
                <a:lnTo>
                  <a:pt x="1137183" y="901699"/>
                </a:lnTo>
                <a:lnTo>
                  <a:pt x="1162570" y="901699"/>
                </a:lnTo>
                <a:lnTo>
                  <a:pt x="1144689" y="850899"/>
                </a:lnTo>
                <a:lnTo>
                  <a:pt x="1137659" y="825499"/>
                </a:lnTo>
                <a:lnTo>
                  <a:pt x="1132620" y="812799"/>
                </a:lnTo>
                <a:lnTo>
                  <a:pt x="1129587" y="787399"/>
                </a:lnTo>
                <a:lnTo>
                  <a:pt x="1128572" y="761999"/>
                </a:lnTo>
                <a:lnTo>
                  <a:pt x="1128572" y="596899"/>
                </a:lnTo>
                <a:close/>
              </a:path>
              <a:path w="1499870" h="1485900">
                <a:moveTo>
                  <a:pt x="564121" y="444499"/>
                </a:moveTo>
                <a:lnTo>
                  <a:pt x="540346" y="444499"/>
                </a:lnTo>
                <a:lnTo>
                  <a:pt x="540346" y="596899"/>
                </a:lnTo>
                <a:lnTo>
                  <a:pt x="1203832" y="596899"/>
                </a:lnTo>
                <a:lnTo>
                  <a:pt x="1203794" y="571499"/>
                </a:lnTo>
                <a:lnTo>
                  <a:pt x="564121" y="571499"/>
                </a:lnTo>
                <a:lnTo>
                  <a:pt x="564121" y="444499"/>
                </a:lnTo>
                <a:close/>
              </a:path>
              <a:path w="1499870" h="1485900">
                <a:moveTo>
                  <a:pt x="702094" y="444499"/>
                </a:moveTo>
                <a:lnTo>
                  <a:pt x="678319" y="444499"/>
                </a:lnTo>
                <a:lnTo>
                  <a:pt x="678319" y="571499"/>
                </a:lnTo>
                <a:lnTo>
                  <a:pt x="702094" y="571499"/>
                </a:lnTo>
                <a:lnTo>
                  <a:pt x="702094" y="444499"/>
                </a:lnTo>
                <a:close/>
              </a:path>
              <a:path w="1499870" h="1485900">
                <a:moveTo>
                  <a:pt x="802449" y="444499"/>
                </a:moveTo>
                <a:lnTo>
                  <a:pt x="778662" y="444499"/>
                </a:lnTo>
                <a:lnTo>
                  <a:pt x="778662" y="571499"/>
                </a:lnTo>
                <a:lnTo>
                  <a:pt x="802449" y="571499"/>
                </a:lnTo>
                <a:lnTo>
                  <a:pt x="802449" y="520699"/>
                </a:lnTo>
                <a:lnTo>
                  <a:pt x="877709" y="520699"/>
                </a:lnTo>
                <a:lnTo>
                  <a:pt x="877709" y="495299"/>
                </a:lnTo>
                <a:lnTo>
                  <a:pt x="802449" y="495299"/>
                </a:lnTo>
                <a:lnTo>
                  <a:pt x="802449" y="444499"/>
                </a:lnTo>
                <a:close/>
              </a:path>
              <a:path w="1499870" h="1485900">
                <a:moveTo>
                  <a:pt x="877709" y="520699"/>
                </a:moveTo>
                <a:lnTo>
                  <a:pt x="853922" y="520699"/>
                </a:lnTo>
                <a:lnTo>
                  <a:pt x="853922" y="571499"/>
                </a:lnTo>
                <a:lnTo>
                  <a:pt x="877709" y="571499"/>
                </a:lnTo>
                <a:lnTo>
                  <a:pt x="877709" y="520699"/>
                </a:lnTo>
                <a:close/>
              </a:path>
              <a:path w="1499870" h="1485900">
                <a:moveTo>
                  <a:pt x="940422" y="444499"/>
                </a:moveTo>
                <a:lnTo>
                  <a:pt x="916647" y="444499"/>
                </a:lnTo>
                <a:lnTo>
                  <a:pt x="916647" y="571499"/>
                </a:lnTo>
                <a:lnTo>
                  <a:pt x="940422" y="571499"/>
                </a:lnTo>
                <a:lnTo>
                  <a:pt x="940422" y="444499"/>
                </a:lnTo>
                <a:close/>
              </a:path>
              <a:path w="1499870" h="1485900">
                <a:moveTo>
                  <a:pt x="1090942" y="444499"/>
                </a:moveTo>
                <a:lnTo>
                  <a:pt x="1067155" y="444499"/>
                </a:lnTo>
                <a:lnTo>
                  <a:pt x="1067155" y="571499"/>
                </a:lnTo>
                <a:lnTo>
                  <a:pt x="1090942" y="571499"/>
                </a:lnTo>
                <a:lnTo>
                  <a:pt x="1090942" y="546099"/>
                </a:lnTo>
                <a:lnTo>
                  <a:pt x="1241463" y="546099"/>
                </a:lnTo>
                <a:lnTo>
                  <a:pt x="1241463" y="520699"/>
                </a:lnTo>
                <a:lnTo>
                  <a:pt x="1090942" y="520699"/>
                </a:lnTo>
                <a:lnTo>
                  <a:pt x="1090942" y="444499"/>
                </a:lnTo>
                <a:close/>
              </a:path>
              <a:path w="1499870" h="1485900">
                <a:moveTo>
                  <a:pt x="1203756" y="546099"/>
                </a:moveTo>
                <a:lnTo>
                  <a:pt x="1180122" y="546099"/>
                </a:lnTo>
                <a:lnTo>
                  <a:pt x="1180045" y="571499"/>
                </a:lnTo>
                <a:lnTo>
                  <a:pt x="1203794" y="571499"/>
                </a:lnTo>
                <a:lnTo>
                  <a:pt x="1203756" y="546099"/>
                </a:lnTo>
                <a:close/>
              </a:path>
              <a:path w="1499870" h="1485900">
                <a:moveTo>
                  <a:pt x="1241463" y="444499"/>
                </a:moveTo>
                <a:lnTo>
                  <a:pt x="1217675" y="444499"/>
                </a:lnTo>
                <a:lnTo>
                  <a:pt x="1217675" y="520699"/>
                </a:lnTo>
                <a:lnTo>
                  <a:pt x="1241463" y="520699"/>
                </a:lnTo>
                <a:lnTo>
                  <a:pt x="1241463" y="444499"/>
                </a:lnTo>
                <a:close/>
              </a:path>
              <a:path w="1499870" h="1485900">
                <a:moveTo>
                  <a:pt x="877709" y="444499"/>
                </a:moveTo>
                <a:lnTo>
                  <a:pt x="853922" y="444499"/>
                </a:lnTo>
                <a:lnTo>
                  <a:pt x="853922" y="495299"/>
                </a:lnTo>
                <a:lnTo>
                  <a:pt x="877709" y="495299"/>
                </a:lnTo>
                <a:lnTo>
                  <a:pt x="877709" y="444499"/>
                </a:lnTo>
                <a:close/>
              </a:path>
              <a:path w="1499870" h="1485900">
                <a:moveTo>
                  <a:pt x="702094" y="330199"/>
                </a:moveTo>
                <a:lnTo>
                  <a:pt x="678319" y="330199"/>
                </a:lnTo>
                <a:lnTo>
                  <a:pt x="678319" y="419099"/>
                </a:lnTo>
                <a:lnTo>
                  <a:pt x="702094" y="419099"/>
                </a:lnTo>
                <a:lnTo>
                  <a:pt x="702094" y="330199"/>
                </a:lnTo>
                <a:close/>
              </a:path>
              <a:path w="1499870" h="1485900">
                <a:moveTo>
                  <a:pt x="802449" y="330199"/>
                </a:moveTo>
                <a:lnTo>
                  <a:pt x="778662" y="330199"/>
                </a:lnTo>
                <a:lnTo>
                  <a:pt x="778662" y="419099"/>
                </a:lnTo>
                <a:lnTo>
                  <a:pt x="802449" y="419099"/>
                </a:lnTo>
                <a:lnTo>
                  <a:pt x="802449" y="330199"/>
                </a:lnTo>
                <a:close/>
              </a:path>
              <a:path w="1499870" h="1485900">
                <a:moveTo>
                  <a:pt x="877696" y="330199"/>
                </a:moveTo>
                <a:lnTo>
                  <a:pt x="853922" y="330199"/>
                </a:lnTo>
                <a:lnTo>
                  <a:pt x="853922" y="419099"/>
                </a:lnTo>
                <a:lnTo>
                  <a:pt x="877696" y="419099"/>
                </a:lnTo>
                <a:lnTo>
                  <a:pt x="877696" y="330199"/>
                </a:lnTo>
                <a:close/>
              </a:path>
              <a:path w="1499870" h="1485900">
                <a:moveTo>
                  <a:pt x="940422" y="330199"/>
                </a:moveTo>
                <a:lnTo>
                  <a:pt x="916635" y="330199"/>
                </a:lnTo>
                <a:lnTo>
                  <a:pt x="916635" y="419099"/>
                </a:lnTo>
                <a:lnTo>
                  <a:pt x="940422" y="419099"/>
                </a:lnTo>
                <a:lnTo>
                  <a:pt x="940422" y="330199"/>
                </a:lnTo>
                <a:close/>
              </a:path>
              <a:path w="1499870" h="1485900">
                <a:moveTo>
                  <a:pt x="1090942" y="330199"/>
                </a:moveTo>
                <a:lnTo>
                  <a:pt x="1067155" y="330199"/>
                </a:lnTo>
                <a:lnTo>
                  <a:pt x="1067155" y="419099"/>
                </a:lnTo>
                <a:lnTo>
                  <a:pt x="1090942" y="419099"/>
                </a:lnTo>
                <a:lnTo>
                  <a:pt x="1090942" y="330199"/>
                </a:lnTo>
                <a:close/>
              </a:path>
              <a:path w="1499870" h="1485900">
                <a:moveTo>
                  <a:pt x="1203832" y="330199"/>
                </a:moveTo>
                <a:lnTo>
                  <a:pt x="1180045" y="330199"/>
                </a:lnTo>
                <a:lnTo>
                  <a:pt x="1180045" y="419099"/>
                </a:lnTo>
                <a:lnTo>
                  <a:pt x="1203832" y="419099"/>
                </a:lnTo>
                <a:lnTo>
                  <a:pt x="1203832" y="330199"/>
                </a:lnTo>
                <a:close/>
              </a:path>
              <a:path w="1499870" h="1485900">
                <a:moveTo>
                  <a:pt x="1303611" y="330199"/>
                </a:moveTo>
                <a:lnTo>
                  <a:pt x="1280045" y="330199"/>
                </a:lnTo>
                <a:lnTo>
                  <a:pt x="1283401" y="393699"/>
                </a:lnTo>
                <a:lnTo>
                  <a:pt x="1284592" y="419099"/>
                </a:lnTo>
                <a:lnTo>
                  <a:pt x="1307978" y="419099"/>
                </a:lnTo>
                <a:lnTo>
                  <a:pt x="1306655" y="393699"/>
                </a:lnTo>
                <a:lnTo>
                  <a:pt x="1304183" y="342899"/>
                </a:lnTo>
                <a:lnTo>
                  <a:pt x="1303611" y="330199"/>
                </a:lnTo>
                <a:close/>
              </a:path>
              <a:path w="1499870" h="1485900">
                <a:moveTo>
                  <a:pt x="526503" y="215899"/>
                </a:moveTo>
                <a:lnTo>
                  <a:pt x="502716" y="215899"/>
                </a:lnTo>
                <a:lnTo>
                  <a:pt x="502716" y="304799"/>
                </a:lnTo>
                <a:lnTo>
                  <a:pt x="526503" y="304799"/>
                </a:lnTo>
                <a:lnTo>
                  <a:pt x="526503" y="215899"/>
                </a:lnTo>
                <a:close/>
              </a:path>
              <a:path w="1499870" h="1485900">
                <a:moveTo>
                  <a:pt x="601751" y="215899"/>
                </a:moveTo>
                <a:lnTo>
                  <a:pt x="577976" y="215899"/>
                </a:lnTo>
                <a:lnTo>
                  <a:pt x="577976" y="304799"/>
                </a:lnTo>
                <a:lnTo>
                  <a:pt x="601751" y="304799"/>
                </a:lnTo>
                <a:lnTo>
                  <a:pt x="601751" y="215899"/>
                </a:lnTo>
                <a:close/>
              </a:path>
              <a:path w="1499870" h="1485900">
                <a:moveTo>
                  <a:pt x="702094" y="215899"/>
                </a:moveTo>
                <a:lnTo>
                  <a:pt x="678319" y="215899"/>
                </a:lnTo>
                <a:lnTo>
                  <a:pt x="678319" y="304799"/>
                </a:lnTo>
                <a:lnTo>
                  <a:pt x="702094" y="304799"/>
                </a:lnTo>
                <a:lnTo>
                  <a:pt x="702094" y="215899"/>
                </a:lnTo>
                <a:close/>
              </a:path>
              <a:path w="1499870" h="1485900">
                <a:moveTo>
                  <a:pt x="802449" y="215899"/>
                </a:moveTo>
                <a:lnTo>
                  <a:pt x="778662" y="215899"/>
                </a:lnTo>
                <a:lnTo>
                  <a:pt x="778662" y="304799"/>
                </a:lnTo>
                <a:lnTo>
                  <a:pt x="802449" y="304799"/>
                </a:lnTo>
                <a:lnTo>
                  <a:pt x="802449" y="215899"/>
                </a:lnTo>
                <a:close/>
              </a:path>
              <a:path w="1499870" h="1485900">
                <a:moveTo>
                  <a:pt x="940422" y="215899"/>
                </a:moveTo>
                <a:lnTo>
                  <a:pt x="916635" y="215899"/>
                </a:lnTo>
                <a:lnTo>
                  <a:pt x="916635" y="304799"/>
                </a:lnTo>
                <a:lnTo>
                  <a:pt x="940422" y="304799"/>
                </a:lnTo>
                <a:lnTo>
                  <a:pt x="940422" y="215899"/>
                </a:lnTo>
                <a:close/>
              </a:path>
              <a:path w="1499870" h="1485900">
                <a:moveTo>
                  <a:pt x="1090942" y="215899"/>
                </a:moveTo>
                <a:lnTo>
                  <a:pt x="1067155" y="215899"/>
                </a:lnTo>
                <a:lnTo>
                  <a:pt x="1067155" y="304799"/>
                </a:lnTo>
                <a:lnTo>
                  <a:pt x="1090942" y="304799"/>
                </a:lnTo>
                <a:lnTo>
                  <a:pt x="1090942" y="215899"/>
                </a:lnTo>
                <a:close/>
              </a:path>
              <a:path w="1499870" h="1485900">
                <a:moveTo>
                  <a:pt x="1203832" y="215899"/>
                </a:moveTo>
                <a:lnTo>
                  <a:pt x="1180045" y="215899"/>
                </a:lnTo>
                <a:lnTo>
                  <a:pt x="1180045" y="304799"/>
                </a:lnTo>
                <a:lnTo>
                  <a:pt x="1203832" y="304799"/>
                </a:lnTo>
                <a:lnTo>
                  <a:pt x="1203832" y="215899"/>
                </a:lnTo>
                <a:close/>
              </a:path>
              <a:path w="1499870" h="1485900">
                <a:moveTo>
                  <a:pt x="1297884" y="215899"/>
                </a:moveTo>
                <a:lnTo>
                  <a:pt x="1274000" y="215899"/>
                </a:lnTo>
                <a:lnTo>
                  <a:pt x="1276264" y="266699"/>
                </a:lnTo>
                <a:lnTo>
                  <a:pt x="1278813" y="304799"/>
                </a:lnTo>
                <a:lnTo>
                  <a:pt x="1302465" y="304799"/>
                </a:lnTo>
                <a:lnTo>
                  <a:pt x="1301892" y="292099"/>
                </a:lnTo>
                <a:lnTo>
                  <a:pt x="1299790" y="253999"/>
                </a:lnTo>
                <a:lnTo>
                  <a:pt x="1297884" y="215899"/>
                </a:lnTo>
                <a:close/>
              </a:path>
              <a:path w="1499870" h="1485900">
                <a:moveTo>
                  <a:pt x="696785" y="114299"/>
                </a:moveTo>
                <a:lnTo>
                  <a:pt x="583298" y="114299"/>
                </a:lnTo>
                <a:lnTo>
                  <a:pt x="577976" y="126999"/>
                </a:lnTo>
                <a:lnTo>
                  <a:pt x="577976" y="190499"/>
                </a:lnTo>
                <a:lnTo>
                  <a:pt x="601751" y="190499"/>
                </a:lnTo>
                <a:lnTo>
                  <a:pt x="601751" y="139699"/>
                </a:lnTo>
                <a:lnTo>
                  <a:pt x="702106" y="139699"/>
                </a:lnTo>
                <a:lnTo>
                  <a:pt x="702106" y="126999"/>
                </a:lnTo>
                <a:lnTo>
                  <a:pt x="696785" y="114299"/>
                </a:lnTo>
                <a:close/>
              </a:path>
              <a:path w="1499870" h="1485900">
                <a:moveTo>
                  <a:pt x="702106" y="139699"/>
                </a:moveTo>
                <a:lnTo>
                  <a:pt x="678319" y="139699"/>
                </a:lnTo>
                <a:lnTo>
                  <a:pt x="678319" y="190499"/>
                </a:lnTo>
                <a:lnTo>
                  <a:pt x="702106" y="190499"/>
                </a:lnTo>
                <a:lnTo>
                  <a:pt x="702106" y="139699"/>
                </a:lnTo>
                <a:close/>
              </a:path>
              <a:path w="1499870" h="1485900">
                <a:moveTo>
                  <a:pt x="889899" y="165099"/>
                </a:moveTo>
                <a:lnTo>
                  <a:pt x="838953" y="165099"/>
                </a:lnTo>
                <a:lnTo>
                  <a:pt x="842752" y="177799"/>
                </a:lnTo>
                <a:lnTo>
                  <a:pt x="846114" y="190499"/>
                </a:lnTo>
                <a:lnTo>
                  <a:pt x="882741" y="190499"/>
                </a:lnTo>
                <a:lnTo>
                  <a:pt x="886102" y="177799"/>
                </a:lnTo>
                <a:lnTo>
                  <a:pt x="889899" y="165099"/>
                </a:lnTo>
                <a:close/>
              </a:path>
              <a:path w="1499870" h="1485900">
                <a:moveTo>
                  <a:pt x="1248994" y="12699"/>
                </a:moveTo>
                <a:lnTo>
                  <a:pt x="1213154" y="12699"/>
                </a:lnTo>
                <a:lnTo>
                  <a:pt x="1222278" y="25399"/>
                </a:lnTo>
                <a:lnTo>
                  <a:pt x="1230617" y="38099"/>
                </a:lnTo>
                <a:lnTo>
                  <a:pt x="1238136" y="38099"/>
                </a:lnTo>
                <a:lnTo>
                  <a:pt x="1244803" y="50799"/>
                </a:lnTo>
                <a:lnTo>
                  <a:pt x="1256445" y="76199"/>
                </a:lnTo>
                <a:lnTo>
                  <a:pt x="1263254" y="88899"/>
                </a:lnTo>
                <a:lnTo>
                  <a:pt x="1266604" y="114299"/>
                </a:lnTo>
                <a:lnTo>
                  <a:pt x="1185379" y="114299"/>
                </a:lnTo>
                <a:lnTo>
                  <a:pt x="1180045" y="126999"/>
                </a:lnTo>
                <a:lnTo>
                  <a:pt x="1180045" y="190499"/>
                </a:lnTo>
                <a:lnTo>
                  <a:pt x="1203832" y="190499"/>
                </a:lnTo>
                <a:lnTo>
                  <a:pt x="1203832" y="139699"/>
                </a:lnTo>
                <a:lnTo>
                  <a:pt x="1293428" y="139699"/>
                </a:lnTo>
                <a:lnTo>
                  <a:pt x="1292390" y="126999"/>
                </a:lnTo>
                <a:lnTo>
                  <a:pt x="1291589" y="114299"/>
                </a:lnTo>
                <a:lnTo>
                  <a:pt x="1290168" y="101599"/>
                </a:lnTo>
                <a:lnTo>
                  <a:pt x="1286295" y="88899"/>
                </a:lnTo>
                <a:lnTo>
                  <a:pt x="1278300" y="63499"/>
                </a:lnTo>
                <a:lnTo>
                  <a:pt x="1264513" y="38099"/>
                </a:lnTo>
                <a:lnTo>
                  <a:pt x="1259928" y="25399"/>
                </a:lnTo>
                <a:lnTo>
                  <a:pt x="1254721" y="25399"/>
                </a:lnTo>
                <a:lnTo>
                  <a:pt x="1248994" y="12699"/>
                </a:lnTo>
                <a:close/>
              </a:path>
              <a:path w="1499870" h="1485900">
                <a:moveTo>
                  <a:pt x="1293428" y="139699"/>
                </a:moveTo>
                <a:lnTo>
                  <a:pt x="1269568" y="139699"/>
                </a:lnTo>
                <a:lnTo>
                  <a:pt x="1270974" y="165099"/>
                </a:lnTo>
                <a:lnTo>
                  <a:pt x="1272666" y="190499"/>
                </a:lnTo>
                <a:lnTo>
                  <a:pt x="1296183" y="190499"/>
                </a:lnTo>
                <a:lnTo>
                  <a:pt x="1294695" y="165099"/>
                </a:lnTo>
                <a:lnTo>
                  <a:pt x="1293428" y="139699"/>
                </a:lnTo>
                <a:close/>
              </a:path>
              <a:path w="1499870" h="1485900">
                <a:moveTo>
                  <a:pt x="858558" y="152399"/>
                </a:moveTo>
                <a:lnTo>
                  <a:pt x="830708" y="152399"/>
                </a:lnTo>
                <a:lnTo>
                  <a:pt x="834720" y="165099"/>
                </a:lnTo>
                <a:lnTo>
                  <a:pt x="861644" y="165099"/>
                </a:lnTo>
                <a:lnTo>
                  <a:pt x="858558" y="152399"/>
                </a:lnTo>
                <a:close/>
              </a:path>
              <a:path w="1499870" h="1485900">
                <a:moveTo>
                  <a:pt x="898142" y="152399"/>
                </a:moveTo>
                <a:lnTo>
                  <a:pt x="870292" y="152399"/>
                </a:lnTo>
                <a:lnTo>
                  <a:pt x="867194" y="165099"/>
                </a:lnTo>
                <a:lnTo>
                  <a:pt x="894130" y="165099"/>
                </a:lnTo>
                <a:lnTo>
                  <a:pt x="898142" y="152399"/>
                </a:lnTo>
                <a:close/>
              </a:path>
              <a:path w="1499870" h="1485900">
                <a:moveTo>
                  <a:pt x="850313" y="139699"/>
                </a:moveTo>
                <a:lnTo>
                  <a:pt x="821813" y="139699"/>
                </a:lnTo>
                <a:lnTo>
                  <a:pt x="826400" y="152399"/>
                </a:lnTo>
                <a:lnTo>
                  <a:pt x="855103" y="152399"/>
                </a:lnTo>
                <a:lnTo>
                  <a:pt x="850313" y="139699"/>
                </a:lnTo>
                <a:close/>
              </a:path>
              <a:path w="1499870" h="1485900">
                <a:moveTo>
                  <a:pt x="907037" y="139699"/>
                </a:moveTo>
                <a:lnTo>
                  <a:pt x="878537" y="139699"/>
                </a:lnTo>
                <a:lnTo>
                  <a:pt x="873747" y="152399"/>
                </a:lnTo>
                <a:lnTo>
                  <a:pt x="902450" y="152399"/>
                </a:lnTo>
                <a:lnTo>
                  <a:pt x="907037" y="139699"/>
                </a:lnTo>
                <a:close/>
              </a:path>
              <a:path w="1499870" h="1485900">
                <a:moveTo>
                  <a:pt x="829195" y="114299"/>
                </a:moveTo>
                <a:lnTo>
                  <a:pt x="821677" y="114299"/>
                </a:lnTo>
                <a:lnTo>
                  <a:pt x="812355" y="126999"/>
                </a:lnTo>
                <a:lnTo>
                  <a:pt x="812342" y="139699"/>
                </a:lnTo>
                <a:lnTo>
                  <a:pt x="845158" y="139699"/>
                </a:lnTo>
                <a:lnTo>
                  <a:pt x="839657" y="126999"/>
                </a:lnTo>
                <a:lnTo>
                  <a:pt x="833831" y="126999"/>
                </a:lnTo>
                <a:lnTo>
                  <a:pt x="829195" y="114299"/>
                </a:lnTo>
                <a:close/>
              </a:path>
              <a:path w="1499870" h="1485900">
                <a:moveTo>
                  <a:pt x="907173" y="114299"/>
                </a:moveTo>
                <a:lnTo>
                  <a:pt x="899655" y="114299"/>
                </a:lnTo>
                <a:lnTo>
                  <a:pt x="895019" y="126999"/>
                </a:lnTo>
                <a:lnTo>
                  <a:pt x="889193" y="126999"/>
                </a:lnTo>
                <a:lnTo>
                  <a:pt x="883692" y="139699"/>
                </a:lnTo>
                <a:lnTo>
                  <a:pt x="916508" y="139699"/>
                </a:lnTo>
                <a:lnTo>
                  <a:pt x="916495" y="126999"/>
                </a:lnTo>
                <a:lnTo>
                  <a:pt x="907173" y="114299"/>
                </a:lnTo>
                <a:close/>
              </a:path>
            </a:pathLst>
          </a:custGeom>
          <a:solidFill>
            <a:srgbClr val="2DC295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339002" y="3364166"/>
            <a:ext cx="1276350" cy="1498600"/>
          </a:xfrm>
          <a:custGeom>
            <a:avLst/>
            <a:gdLst/>
            <a:ahLst/>
            <a:cxnLst/>
            <a:rect l="l" t="t" r="r" b="b"/>
            <a:pathLst>
              <a:path w="1276350" h="1498600">
                <a:moveTo>
                  <a:pt x="745490" y="987234"/>
                </a:moveTo>
                <a:lnTo>
                  <a:pt x="741375" y="964730"/>
                </a:lnTo>
                <a:lnTo>
                  <a:pt x="740943" y="964057"/>
                </a:lnTo>
                <a:lnTo>
                  <a:pt x="729081" y="945527"/>
                </a:lnTo>
                <a:lnTo>
                  <a:pt x="710653" y="933704"/>
                </a:lnTo>
                <a:lnTo>
                  <a:pt x="710653" y="987234"/>
                </a:lnTo>
                <a:lnTo>
                  <a:pt x="709193" y="995832"/>
                </a:lnTo>
                <a:lnTo>
                  <a:pt x="704240" y="1003452"/>
                </a:lnTo>
                <a:lnTo>
                  <a:pt x="676516" y="1030643"/>
                </a:lnTo>
                <a:lnTo>
                  <a:pt x="599338" y="1108367"/>
                </a:lnTo>
                <a:lnTo>
                  <a:pt x="586359" y="1117015"/>
                </a:lnTo>
                <a:lnTo>
                  <a:pt x="570522" y="1119860"/>
                </a:lnTo>
                <a:lnTo>
                  <a:pt x="555332" y="1117015"/>
                </a:lnTo>
                <a:lnTo>
                  <a:pt x="554850" y="1117015"/>
                </a:lnTo>
                <a:lnTo>
                  <a:pt x="541667" y="1108087"/>
                </a:lnTo>
                <a:lnTo>
                  <a:pt x="505904" y="1072032"/>
                </a:lnTo>
                <a:lnTo>
                  <a:pt x="497700" y="1063917"/>
                </a:lnTo>
                <a:lnTo>
                  <a:pt x="489432" y="1055865"/>
                </a:lnTo>
                <a:lnTo>
                  <a:pt x="484632" y="1048385"/>
                </a:lnTo>
                <a:lnTo>
                  <a:pt x="483184" y="1039672"/>
                </a:lnTo>
                <a:lnTo>
                  <a:pt x="483146" y="1039444"/>
                </a:lnTo>
                <a:lnTo>
                  <a:pt x="484898" y="1030643"/>
                </a:lnTo>
                <a:lnTo>
                  <a:pt x="484949" y="1030439"/>
                </a:lnTo>
                <a:lnTo>
                  <a:pt x="489966" y="1022756"/>
                </a:lnTo>
                <a:lnTo>
                  <a:pt x="497357" y="1018133"/>
                </a:lnTo>
                <a:lnTo>
                  <a:pt x="497052" y="1018133"/>
                </a:lnTo>
                <a:lnTo>
                  <a:pt x="506425" y="1016508"/>
                </a:lnTo>
                <a:lnTo>
                  <a:pt x="515353" y="1018133"/>
                </a:lnTo>
                <a:lnTo>
                  <a:pt x="522808" y="1023023"/>
                </a:lnTo>
                <a:lnTo>
                  <a:pt x="531977" y="1032383"/>
                </a:lnTo>
                <a:lnTo>
                  <a:pt x="558215" y="1058430"/>
                </a:lnTo>
                <a:lnTo>
                  <a:pt x="564019" y="1062291"/>
                </a:lnTo>
                <a:lnTo>
                  <a:pt x="570623" y="1063574"/>
                </a:lnTo>
                <a:lnTo>
                  <a:pt x="577240" y="1062291"/>
                </a:lnTo>
                <a:lnTo>
                  <a:pt x="620547" y="1021194"/>
                </a:lnTo>
                <a:lnTo>
                  <a:pt x="657733" y="984021"/>
                </a:lnTo>
                <a:lnTo>
                  <a:pt x="671410" y="970089"/>
                </a:lnTo>
                <a:lnTo>
                  <a:pt x="678573" y="965606"/>
                </a:lnTo>
                <a:lnTo>
                  <a:pt x="678205" y="965606"/>
                </a:lnTo>
                <a:lnTo>
                  <a:pt x="687578" y="964057"/>
                </a:lnTo>
                <a:lnTo>
                  <a:pt x="696506" y="965606"/>
                </a:lnTo>
                <a:lnTo>
                  <a:pt x="703973" y="970089"/>
                </a:lnTo>
                <a:lnTo>
                  <a:pt x="708964" y="977646"/>
                </a:lnTo>
                <a:lnTo>
                  <a:pt x="710603" y="986015"/>
                </a:lnTo>
                <a:lnTo>
                  <a:pt x="710653" y="987234"/>
                </a:lnTo>
                <a:lnTo>
                  <a:pt x="710653" y="933704"/>
                </a:lnTo>
                <a:lnTo>
                  <a:pt x="709980" y="933259"/>
                </a:lnTo>
                <a:lnTo>
                  <a:pt x="687476" y="929119"/>
                </a:lnTo>
                <a:lnTo>
                  <a:pt x="664641" y="933259"/>
                </a:lnTo>
                <a:lnTo>
                  <a:pt x="664959" y="933259"/>
                </a:lnTo>
                <a:lnTo>
                  <a:pt x="646315" y="945527"/>
                </a:lnTo>
                <a:lnTo>
                  <a:pt x="626579" y="965606"/>
                </a:lnTo>
                <a:lnTo>
                  <a:pt x="570636" y="1021194"/>
                </a:lnTo>
                <a:lnTo>
                  <a:pt x="565861" y="1016508"/>
                </a:lnTo>
                <a:lnTo>
                  <a:pt x="554901" y="1005674"/>
                </a:lnTo>
                <a:lnTo>
                  <a:pt x="551370" y="1002093"/>
                </a:lnTo>
                <a:lnTo>
                  <a:pt x="547903" y="998461"/>
                </a:lnTo>
                <a:lnTo>
                  <a:pt x="529082" y="986015"/>
                </a:lnTo>
                <a:lnTo>
                  <a:pt x="506641" y="981875"/>
                </a:lnTo>
                <a:lnTo>
                  <a:pt x="483463" y="986015"/>
                </a:lnTo>
                <a:lnTo>
                  <a:pt x="483946" y="986015"/>
                </a:lnTo>
                <a:lnTo>
                  <a:pt x="465137" y="997940"/>
                </a:lnTo>
                <a:lnTo>
                  <a:pt x="452780" y="1017117"/>
                </a:lnTo>
                <a:lnTo>
                  <a:pt x="448564" y="1039444"/>
                </a:lnTo>
                <a:lnTo>
                  <a:pt x="448525" y="1039672"/>
                </a:lnTo>
                <a:lnTo>
                  <a:pt x="452513" y="1062113"/>
                </a:lnTo>
                <a:lnTo>
                  <a:pt x="464883" y="1080960"/>
                </a:lnTo>
                <a:lnTo>
                  <a:pt x="478536" y="1094371"/>
                </a:lnTo>
                <a:lnTo>
                  <a:pt x="516585" y="1132662"/>
                </a:lnTo>
                <a:lnTo>
                  <a:pt x="541159" y="1149388"/>
                </a:lnTo>
                <a:lnTo>
                  <a:pt x="541616" y="1149388"/>
                </a:lnTo>
                <a:lnTo>
                  <a:pt x="570522" y="1154849"/>
                </a:lnTo>
                <a:lnTo>
                  <a:pt x="600062" y="1149388"/>
                </a:lnTo>
                <a:lnTo>
                  <a:pt x="624433" y="1132928"/>
                </a:lnTo>
                <a:lnTo>
                  <a:pt x="637311" y="1119860"/>
                </a:lnTo>
                <a:lnTo>
                  <a:pt x="695769" y="1060729"/>
                </a:lnTo>
                <a:lnTo>
                  <a:pt x="712177" y="1044536"/>
                </a:lnTo>
                <a:lnTo>
                  <a:pt x="728814" y="1028547"/>
                </a:lnTo>
                <a:lnTo>
                  <a:pt x="741337" y="1009637"/>
                </a:lnTo>
                <a:lnTo>
                  <a:pt x="745490" y="987234"/>
                </a:lnTo>
                <a:close/>
              </a:path>
              <a:path w="1276350" h="1498600">
                <a:moveTo>
                  <a:pt x="1059268" y="1041793"/>
                </a:moveTo>
                <a:lnTo>
                  <a:pt x="1043203" y="1000658"/>
                </a:lnTo>
                <a:lnTo>
                  <a:pt x="1030084" y="986828"/>
                </a:lnTo>
                <a:lnTo>
                  <a:pt x="1030084" y="952461"/>
                </a:lnTo>
                <a:lnTo>
                  <a:pt x="1030084" y="450659"/>
                </a:lnTo>
                <a:lnTo>
                  <a:pt x="1026528" y="433108"/>
                </a:lnTo>
                <a:lnTo>
                  <a:pt x="1025931" y="430174"/>
                </a:lnTo>
                <a:lnTo>
                  <a:pt x="1024204" y="427621"/>
                </a:lnTo>
                <a:lnTo>
                  <a:pt x="1024204" y="1041793"/>
                </a:lnTo>
                <a:lnTo>
                  <a:pt x="1022515" y="1050899"/>
                </a:lnTo>
                <a:lnTo>
                  <a:pt x="994752" y="1082586"/>
                </a:lnTo>
                <a:lnTo>
                  <a:pt x="965835" y="1110246"/>
                </a:lnTo>
                <a:lnTo>
                  <a:pt x="931202" y="1140396"/>
                </a:lnTo>
                <a:lnTo>
                  <a:pt x="891387" y="1171333"/>
                </a:lnTo>
                <a:lnTo>
                  <a:pt x="846912" y="1201420"/>
                </a:lnTo>
                <a:lnTo>
                  <a:pt x="798283" y="1228991"/>
                </a:lnTo>
                <a:lnTo>
                  <a:pt x="827430" y="1191856"/>
                </a:lnTo>
                <a:lnTo>
                  <a:pt x="849299" y="1151382"/>
                </a:lnTo>
                <a:lnTo>
                  <a:pt x="863866" y="1108494"/>
                </a:lnTo>
                <a:lnTo>
                  <a:pt x="871156" y="1064183"/>
                </a:lnTo>
                <a:lnTo>
                  <a:pt x="871156" y="1019390"/>
                </a:lnTo>
                <a:lnTo>
                  <a:pt x="863866" y="975080"/>
                </a:lnTo>
                <a:lnTo>
                  <a:pt x="849299" y="932205"/>
                </a:lnTo>
                <a:lnTo>
                  <a:pt x="836942" y="909332"/>
                </a:lnTo>
                <a:lnTo>
                  <a:pt x="836942" y="1041793"/>
                </a:lnTo>
                <a:lnTo>
                  <a:pt x="832065" y="1090142"/>
                </a:lnTo>
                <a:lnTo>
                  <a:pt x="818083" y="1135189"/>
                </a:lnTo>
                <a:lnTo>
                  <a:pt x="795959" y="1175956"/>
                </a:lnTo>
                <a:lnTo>
                  <a:pt x="766660" y="1211465"/>
                </a:lnTo>
                <a:lnTo>
                  <a:pt x="731139" y="1240764"/>
                </a:lnTo>
                <a:lnTo>
                  <a:pt x="690384" y="1262900"/>
                </a:lnTo>
                <a:lnTo>
                  <a:pt x="645337" y="1276883"/>
                </a:lnTo>
                <a:lnTo>
                  <a:pt x="596976" y="1281747"/>
                </a:lnTo>
                <a:lnTo>
                  <a:pt x="548614" y="1276883"/>
                </a:lnTo>
                <a:lnTo>
                  <a:pt x="503567" y="1262900"/>
                </a:lnTo>
                <a:lnTo>
                  <a:pt x="462813" y="1240764"/>
                </a:lnTo>
                <a:lnTo>
                  <a:pt x="427291" y="1211465"/>
                </a:lnTo>
                <a:lnTo>
                  <a:pt x="397992" y="1175956"/>
                </a:lnTo>
                <a:lnTo>
                  <a:pt x="375869" y="1135189"/>
                </a:lnTo>
                <a:lnTo>
                  <a:pt x="361886" y="1090142"/>
                </a:lnTo>
                <a:lnTo>
                  <a:pt x="357009" y="1041793"/>
                </a:lnTo>
                <a:lnTo>
                  <a:pt x="361886" y="993457"/>
                </a:lnTo>
                <a:lnTo>
                  <a:pt x="375856" y="948436"/>
                </a:lnTo>
                <a:lnTo>
                  <a:pt x="397954" y="907694"/>
                </a:lnTo>
                <a:lnTo>
                  <a:pt x="427240" y="872185"/>
                </a:lnTo>
                <a:lnTo>
                  <a:pt x="462711" y="842886"/>
                </a:lnTo>
                <a:lnTo>
                  <a:pt x="503453" y="820762"/>
                </a:lnTo>
                <a:lnTo>
                  <a:pt x="548474" y="806754"/>
                </a:lnTo>
                <a:lnTo>
                  <a:pt x="548195" y="806754"/>
                </a:lnTo>
                <a:lnTo>
                  <a:pt x="596976" y="801827"/>
                </a:lnTo>
                <a:lnTo>
                  <a:pt x="645312" y="806754"/>
                </a:lnTo>
                <a:lnTo>
                  <a:pt x="690333" y="820762"/>
                </a:lnTo>
                <a:lnTo>
                  <a:pt x="731075" y="842886"/>
                </a:lnTo>
                <a:lnTo>
                  <a:pt x="766572" y="872185"/>
                </a:lnTo>
                <a:lnTo>
                  <a:pt x="795870" y="907694"/>
                </a:lnTo>
                <a:lnTo>
                  <a:pt x="818007" y="948436"/>
                </a:lnTo>
                <a:lnTo>
                  <a:pt x="832027" y="993457"/>
                </a:lnTo>
                <a:lnTo>
                  <a:pt x="836942" y="1041793"/>
                </a:lnTo>
                <a:lnTo>
                  <a:pt x="836942" y="909332"/>
                </a:lnTo>
                <a:lnTo>
                  <a:pt x="827430" y="891717"/>
                </a:lnTo>
                <a:lnTo>
                  <a:pt x="798283" y="854583"/>
                </a:lnTo>
                <a:lnTo>
                  <a:pt x="846912" y="882154"/>
                </a:lnTo>
                <a:lnTo>
                  <a:pt x="891387" y="912241"/>
                </a:lnTo>
                <a:lnTo>
                  <a:pt x="931202" y="943190"/>
                </a:lnTo>
                <a:lnTo>
                  <a:pt x="965835" y="973328"/>
                </a:lnTo>
                <a:lnTo>
                  <a:pt x="994752" y="1001001"/>
                </a:lnTo>
                <a:lnTo>
                  <a:pt x="1022515" y="1032675"/>
                </a:lnTo>
                <a:lnTo>
                  <a:pt x="1024204" y="1041793"/>
                </a:lnTo>
                <a:lnTo>
                  <a:pt x="1024204" y="427621"/>
                </a:lnTo>
                <a:lnTo>
                  <a:pt x="1014641" y="413435"/>
                </a:lnTo>
                <a:lnTo>
                  <a:pt x="997902" y="402145"/>
                </a:lnTo>
                <a:lnTo>
                  <a:pt x="994968" y="401561"/>
                </a:lnTo>
                <a:lnTo>
                  <a:pt x="994968" y="491629"/>
                </a:lnTo>
                <a:lnTo>
                  <a:pt x="994968" y="526745"/>
                </a:lnTo>
                <a:lnTo>
                  <a:pt x="994968" y="952461"/>
                </a:lnTo>
                <a:lnTo>
                  <a:pt x="975233" y="934631"/>
                </a:lnTo>
                <a:lnTo>
                  <a:pt x="954989" y="917384"/>
                </a:lnTo>
                <a:lnTo>
                  <a:pt x="934250" y="900734"/>
                </a:lnTo>
                <a:lnTo>
                  <a:pt x="913028" y="884682"/>
                </a:lnTo>
                <a:lnTo>
                  <a:pt x="913028" y="877912"/>
                </a:lnTo>
                <a:lnTo>
                  <a:pt x="994968" y="877912"/>
                </a:lnTo>
                <a:lnTo>
                  <a:pt x="994968" y="842886"/>
                </a:lnTo>
                <a:lnTo>
                  <a:pt x="913028" y="842886"/>
                </a:lnTo>
                <a:lnTo>
                  <a:pt x="913028" y="702322"/>
                </a:lnTo>
                <a:lnTo>
                  <a:pt x="994968" y="702322"/>
                </a:lnTo>
                <a:lnTo>
                  <a:pt x="994968" y="667207"/>
                </a:lnTo>
                <a:lnTo>
                  <a:pt x="913028" y="667207"/>
                </a:lnTo>
                <a:lnTo>
                  <a:pt x="913028" y="526745"/>
                </a:lnTo>
                <a:lnTo>
                  <a:pt x="994968" y="526745"/>
                </a:lnTo>
                <a:lnTo>
                  <a:pt x="994968" y="491629"/>
                </a:lnTo>
                <a:lnTo>
                  <a:pt x="913028" y="491629"/>
                </a:lnTo>
                <a:lnTo>
                  <a:pt x="913028" y="433108"/>
                </a:lnTo>
                <a:lnTo>
                  <a:pt x="987094" y="433108"/>
                </a:lnTo>
                <a:lnTo>
                  <a:pt x="994956" y="440969"/>
                </a:lnTo>
                <a:lnTo>
                  <a:pt x="994968" y="491629"/>
                </a:lnTo>
                <a:lnTo>
                  <a:pt x="994968" y="401561"/>
                </a:lnTo>
                <a:lnTo>
                  <a:pt x="977404" y="397979"/>
                </a:lnTo>
                <a:lnTo>
                  <a:pt x="877912" y="397979"/>
                </a:lnTo>
                <a:lnTo>
                  <a:pt x="877912" y="433108"/>
                </a:lnTo>
                <a:lnTo>
                  <a:pt x="877912" y="491629"/>
                </a:lnTo>
                <a:lnTo>
                  <a:pt x="877912" y="526745"/>
                </a:lnTo>
                <a:lnTo>
                  <a:pt x="877912" y="667207"/>
                </a:lnTo>
                <a:lnTo>
                  <a:pt x="877912" y="702322"/>
                </a:lnTo>
                <a:lnTo>
                  <a:pt x="877912" y="842886"/>
                </a:lnTo>
                <a:lnTo>
                  <a:pt x="849566" y="842886"/>
                </a:lnTo>
                <a:lnTo>
                  <a:pt x="833475" y="833704"/>
                </a:lnTo>
                <a:lnTo>
                  <a:pt x="817308" y="825068"/>
                </a:lnTo>
                <a:lnTo>
                  <a:pt x="800900" y="816902"/>
                </a:lnTo>
                <a:lnTo>
                  <a:pt x="784263" y="809205"/>
                </a:lnTo>
                <a:lnTo>
                  <a:pt x="784263" y="801827"/>
                </a:lnTo>
                <a:lnTo>
                  <a:pt x="784263" y="795020"/>
                </a:lnTo>
                <a:lnTo>
                  <a:pt x="784263" y="702322"/>
                </a:lnTo>
                <a:lnTo>
                  <a:pt x="877912" y="702322"/>
                </a:lnTo>
                <a:lnTo>
                  <a:pt x="877912" y="667207"/>
                </a:lnTo>
                <a:lnTo>
                  <a:pt x="784263" y="667207"/>
                </a:lnTo>
                <a:lnTo>
                  <a:pt x="784263" y="526745"/>
                </a:lnTo>
                <a:lnTo>
                  <a:pt x="877912" y="526745"/>
                </a:lnTo>
                <a:lnTo>
                  <a:pt x="877912" y="491629"/>
                </a:lnTo>
                <a:lnTo>
                  <a:pt x="784263" y="491629"/>
                </a:lnTo>
                <a:lnTo>
                  <a:pt x="784263" y="433108"/>
                </a:lnTo>
                <a:lnTo>
                  <a:pt x="877912" y="433108"/>
                </a:lnTo>
                <a:lnTo>
                  <a:pt x="877912" y="397979"/>
                </a:lnTo>
                <a:lnTo>
                  <a:pt x="749147" y="397979"/>
                </a:lnTo>
                <a:lnTo>
                  <a:pt x="749147" y="433108"/>
                </a:lnTo>
                <a:lnTo>
                  <a:pt x="749147" y="491629"/>
                </a:lnTo>
                <a:lnTo>
                  <a:pt x="749147" y="526745"/>
                </a:lnTo>
                <a:lnTo>
                  <a:pt x="749147" y="667207"/>
                </a:lnTo>
                <a:lnTo>
                  <a:pt x="749147" y="702322"/>
                </a:lnTo>
                <a:lnTo>
                  <a:pt x="749147" y="795020"/>
                </a:lnTo>
                <a:lnTo>
                  <a:pt x="712152" y="782967"/>
                </a:lnTo>
                <a:lnTo>
                  <a:pt x="674306" y="774192"/>
                </a:lnTo>
                <a:lnTo>
                  <a:pt x="635838" y="768756"/>
                </a:lnTo>
                <a:lnTo>
                  <a:pt x="596976" y="766699"/>
                </a:lnTo>
                <a:lnTo>
                  <a:pt x="541997" y="770496"/>
                </a:lnTo>
                <a:lnTo>
                  <a:pt x="488924" y="781138"/>
                </a:lnTo>
                <a:lnTo>
                  <a:pt x="438111" y="797483"/>
                </a:lnTo>
                <a:lnTo>
                  <a:pt x="395681" y="815898"/>
                </a:lnTo>
                <a:lnTo>
                  <a:pt x="395681" y="854583"/>
                </a:lnTo>
                <a:lnTo>
                  <a:pt x="366534" y="891717"/>
                </a:lnTo>
                <a:lnTo>
                  <a:pt x="344678" y="932205"/>
                </a:lnTo>
                <a:lnTo>
                  <a:pt x="330098" y="975080"/>
                </a:lnTo>
                <a:lnTo>
                  <a:pt x="322808" y="1019390"/>
                </a:lnTo>
                <a:lnTo>
                  <a:pt x="322808" y="1064183"/>
                </a:lnTo>
                <a:lnTo>
                  <a:pt x="330098" y="1108494"/>
                </a:lnTo>
                <a:lnTo>
                  <a:pt x="344678" y="1151382"/>
                </a:lnTo>
                <a:lnTo>
                  <a:pt x="366547" y="1191856"/>
                </a:lnTo>
                <a:lnTo>
                  <a:pt x="395681" y="1228979"/>
                </a:lnTo>
                <a:lnTo>
                  <a:pt x="347065" y="1201420"/>
                </a:lnTo>
                <a:lnTo>
                  <a:pt x="302577" y="1171333"/>
                </a:lnTo>
                <a:lnTo>
                  <a:pt x="262763" y="1140396"/>
                </a:lnTo>
                <a:lnTo>
                  <a:pt x="228142" y="1110246"/>
                </a:lnTo>
                <a:lnTo>
                  <a:pt x="199212" y="1082586"/>
                </a:lnTo>
                <a:lnTo>
                  <a:pt x="171450" y="1050899"/>
                </a:lnTo>
                <a:lnTo>
                  <a:pt x="169773" y="1041793"/>
                </a:lnTo>
                <a:lnTo>
                  <a:pt x="171450" y="1032675"/>
                </a:lnTo>
                <a:lnTo>
                  <a:pt x="199212" y="1001001"/>
                </a:lnTo>
                <a:lnTo>
                  <a:pt x="228142" y="973328"/>
                </a:lnTo>
                <a:lnTo>
                  <a:pt x="262763" y="943190"/>
                </a:lnTo>
                <a:lnTo>
                  <a:pt x="302577" y="912241"/>
                </a:lnTo>
                <a:lnTo>
                  <a:pt x="347052" y="882154"/>
                </a:lnTo>
                <a:lnTo>
                  <a:pt x="395681" y="854583"/>
                </a:lnTo>
                <a:lnTo>
                  <a:pt x="395681" y="815898"/>
                </a:lnTo>
                <a:lnTo>
                  <a:pt x="389877" y="818413"/>
                </a:lnTo>
                <a:lnTo>
                  <a:pt x="344373" y="842886"/>
                </a:lnTo>
                <a:lnTo>
                  <a:pt x="327748" y="842886"/>
                </a:lnTo>
                <a:lnTo>
                  <a:pt x="327748" y="702322"/>
                </a:lnTo>
                <a:lnTo>
                  <a:pt x="749147" y="702322"/>
                </a:lnTo>
                <a:lnTo>
                  <a:pt x="749147" y="667207"/>
                </a:lnTo>
                <a:lnTo>
                  <a:pt x="327748" y="667207"/>
                </a:lnTo>
                <a:lnTo>
                  <a:pt x="327748" y="526745"/>
                </a:lnTo>
                <a:lnTo>
                  <a:pt x="749147" y="526745"/>
                </a:lnTo>
                <a:lnTo>
                  <a:pt x="749147" y="491629"/>
                </a:lnTo>
                <a:lnTo>
                  <a:pt x="327748" y="491629"/>
                </a:lnTo>
                <a:lnTo>
                  <a:pt x="327748" y="433108"/>
                </a:lnTo>
                <a:lnTo>
                  <a:pt x="749147" y="433108"/>
                </a:lnTo>
                <a:lnTo>
                  <a:pt x="749147" y="397979"/>
                </a:lnTo>
                <a:lnTo>
                  <a:pt x="292633" y="397979"/>
                </a:lnTo>
                <a:lnTo>
                  <a:pt x="292633" y="433108"/>
                </a:lnTo>
                <a:lnTo>
                  <a:pt x="292633" y="491629"/>
                </a:lnTo>
                <a:lnTo>
                  <a:pt x="292633" y="526745"/>
                </a:lnTo>
                <a:lnTo>
                  <a:pt x="292633" y="667207"/>
                </a:lnTo>
                <a:lnTo>
                  <a:pt x="292633" y="702322"/>
                </a:lnTo>
                <a:lnTo>
                  <a:pt x="292633" y="842886"/>
                </a:lnTo>
                <a:lnTo>
                  <a:pt x="290347" y="842886"/>
                </a:lnTo>
                <a:lnTo>
                  <a:pt x="290347" y="877912"/>
                </a:lnTo>
                <a:lnTo>
                  <a:pt x="266611" y="895426"/>
                </a:lnTo>
                <a:lnTo>
                  <a:pt x="243446" y="913688"/>
                </a:lnTo>
                <a:lnTo>
                  <a:pt x="220903" y="932713"/>
                </a:lnTo>
                <a:lnTo>
                  <a:pt x="198983" y="952461"/>
                </a:lnTo>
                <a:lnTo>
                  <a:pt x="198983" y="877912"/>
                </a:lnTo>
                <a:lnTo>
                  <a:pt x="290347" y="877912"/>
                </a:lnTo>
                <a:lnTo>
                  <a:pt x="290347" y="842886"/>
                </a:lnTo>
                <a:lnTo>
                  <a:pt x="198983" y="842886"/>
                </a:lnTo>
                <a:lnTo>
                  <a:pt x="198983" y="702322"/>
                </a:lnTo>
                <a:lnTo>
                  <a:pt x="292633" y="702322"/>
                </a:lnTo>
                <a:lnTo>
                  <a:pt x="292633" y="667207"/>
                </a:lnTo>
                <a:lnTo>
                  <a:pt x="198983" y="667207"/>
                </a:lnTo>
                <a:lnTo>
                  <a:pt x="198983" y="526745"/>
                </a:lnTo>
                <a:lnTo>
                  <a:pt x="292633" y="526745"/>
                </a:lnTo>
                <a:lnTo>
                  <a:pt x="292633" y="491629"/>
                </a:lnTo>
                <a:lnTo>
                  <a:pt x="198983" y="491629"/>
                </a:lnTo>
                <a:lnTo>
                  <a:pt x="198996" y="440969"/>
                </a:lnTo>
                <a:lnTo>
                  <a:pt x="206857" y="433108"/>
                </a:lnTo>
                <a:lnTo>
                  <a:pt x="292633" y="433108"/>
                </a:lnTo>
                <a:lnTo>
                  <a:pt x="292633" y="397979"/>
                </a:lnTo>
                <a:lnTo>
                  <a:pt x="216547" y="397979"/>
                </a:lnTo>
                <a:lnTo>
                  <a:pt x="196049" y="402145"/>
                </a:lnTo>
                <a:lnTo>
                  <a:pt x="179311" y="413435"/>
                </a:lnTo>
                <a:lnTo>
                  <a:pt x="168021" y="430174"/>
                </a:lnTo>
                <a:lnTo>
                  <a:pt x="163868" y="450659"/>
                </a:lnTo>
                <a:lnTo>
                  <a:pt x="163868" y="986828"/>
                </a:lnTo>
                <a:lnTo>
                  <a:pt x="159118" y="991743"/>
                </a:lnTo>
                <a:lnTo>
                  <a:pt x="154724" y="996378"/>
                </a:lnTo>
                <a:lnTo>
                  <a:pt x="150736" y="1000658"/>
                </a:lnTo>
                <a:lnTo>
                  <a:pt x="138709" y="1020051"/>
                </a:lnTo>
                <a:lnTo>
                  <a:pt x="134696" y="1041793"/>
                </a:lnTo>
                <a:lnTo>
                  <a:pt x="138709" y="1063536"/>
                </a:lnTo>
                <a:lnTo>
                  <a:pt x="171208" y="1104226"/>
                </a:lnTo>
                <a:lnTo>
                  <a:pt x="226936" y="1156081"/>
                </a:lnTo>
                <a:lnTo>
                  <a:pt x="261531" y="1184300"/>
                </a:lnTo>
                <a:lnTo>
                  <a:pt x="300139" y="1212532"/>
                </a:lnTo>
                <a:lnTo>
                  <a:pt x="342430" y="1239583"/>
                </a:lnTo>
                <a:lnTo>
                  <a:pt x="388061" y="1264323"/>
                </a:lnTo>
                <a:lnTo>
                  <a:pt x="436664" y="1285570"/>
                </a:lnTo>
                <a:lnTo>
                  <a:pt x="487921" y="1302194"/>
                </a:lnTo>
                <a:lnTo>
                  <a:pt x="541477" y="1313002"/>
                </a:lnTo>
                <a:lnTo>
                  <a:pt x="596976" y="1316863"/>
                </a:lnTo>
                <a:lnTo>
                  <a:pt x="652487" y="1313002"/>
                </a:lnTo>
                <a:lnTo>
                  <a:pt x="706043" y="1302194"/>
                </a:lnTo>
                <a:lnTo>
                  <a:pt x="757301" y="1285570"/>
                </a:lnTo>
                <a:lnTo>
                  <a:pt x="766025" y="1281747"/>
                </a:lnTo>
                <a:lnTo>
                  <a:pt x="805903" y="1264323"/>
                </a:lnTo>
                <a:lnTo>
                  <a:pt x="851535" y="1239583"/>
                </a:lnTo>
                <a:lnTo>
                  <a:pt x="868083" y="1228991"/>
                </a:lnTo>
                <a:lnTo>
                  <a:pt x="893813" y="1212532"/>
                </a:lnTo>
                <a:lnTo>
                  <a:pt x="932434" y="1184300"/>
                </a:lnTo>
                <a:lnTo>
                  <a:pt x="967016" y="1156081"/>
                </a:lnTo>
                <a:lnTo>
                  <a:pt x="997242" y="1128991"/>
                </a:lnTo>
                <a:lnTo>
                  <a:pt x="1043203" y="1082916"/>
                </a:lnTo>
                <a:lnTo>
                  <a:pt x="1055243" y="1063536"/>
                </a:lnTo>
                <a:lnTo>
                  <a:pt x="1059268" y="1041793"/>
                </a:lnTo>
                <a:close/>
              </a:path>
              <a:path w="1276350" h="1498600">
                <a:moveTo>
                  <a:pt x="1088605" y="101511"/>
                </a:moveTo>
                <a:lnTo>
                  <a:pt x="1080744" y="93649"/>
                </a:lnTo>
                <a:lnTo>
                  <a:pt x="815530" y="93649"/>
                </a:lnTo>
                <a:lnTo>
                  <a:pt x="807669" y="101511"/>
                </a:lnTo>
                <a:lnTo>
                  <a:pt x="807669" y="120904"/>
                </a:lnTo>
                <a:lnTo>
                  <a:pt x="815530" y="128765"/>
                </a:lnTo>
                <a:lnTo>
                  <a:pt x="825233" y="128765"/>
                </a:lnTo>
                <a:lnTo>
                  <a:pt x="1080744" y="128765"/>
                </a:lnTo>
                <a:lnTo>
                  <a:pt x="1088605" y="120904"/>
                </a:lnTo>
                <a:lnTo>
                  <a:pt x="1088605" y="101511"/>
                </a:lnTo>
                <a:close/>
              </a:path>
              <a:path w="1276350" h="1498600">
                <a:moveTo>
                  <a:pt x="1088618" y="195148"/>
                </a:moveTo>
                <a:lnTo>
                  <a:pt x="1080757" y="187286"/>
                </a:lnTo>
                <a:lnTo>
                  <a:pt x="1071054" y="187286"/>
                </a:lnTo>
                <a:lnTo>
                  <a:pt x="909180" y="187286"/>
                </a:lnTo>
                <a:lnTo>
                  <a:pt x="901319" y="195148"/>
                </a:lnTo>
                <a:lnTo>
                  <a:pt x="901319" y="214541"/>
                </a:lnTo>
                <a:lnTo>
                  <a:pt x="909180" y="222402"/>
                </a:lnTo>
                <a:lnTo>
                  <a:pt x="1080757" y="222402"/>
                </a:lnTo>
                <a:lnTo>
                  <a:pt x="1088618" y="214541"/>
                </a:lnTo>
                <a:lnTo>
                  <a:pt x="1088618" y="195148"/>
                </a:lnTo>
                <a:close/>
              </a:path>
              <a:path w="1276350" h="1498600">
                <a:moveTo>
                  <a:pt x="1275892" y="204851"/>
                </a:moveTo>
                <a:lnTo>
                  <a:pt x="1269479" y="165874"/>
                </a:lnTo>
                <a:lnTo>
                  <a:pt x="1251610" y="131673"/>
                </a:lnTo>
                <a:lnTo>
                  <a:pt x="1247114" y="127266"/>
                </a:lnTo>
                <a:lnTo>
                  <a:pt x="1240777" y="121056"/>
                </a:lnTo>
                <a:lnTo>
                  <a:pt x="1240777" y="204851"/>
                </a:lnTo>
                <a:lnTo>
                  <a:pt x="1240777" y="1375397"/>
                </a:lnTo>
                <a:lnTo>
                  <a:pt x="1233855" y="1409547"/>
                </a:lnTo>
                <a:lnTo>
                  <a:pt x="1215034" y="1437449"/>
                </a:lnTo>
                <a:lnTo>
                  <a:pt x="1187145" y="1456258"/>
                </a:lnTo>
                <a:lnTo>
                  <a:pt x="1152982" y="1463192"/>
                </a:lnTo>
                <a:lnTo>
                  <a:pt x="204838" y="1463192"/>
                </a:lnTo>
                <a:lnTo>
                  <a:pt x="181140" y="1459865"/>
                </a:lnTo>
                <a:lnTo>
                  <a:pt x="159575" y="1450505"/>
                </a:lnTo>
                <a:lnTo>
                  <a:pt x="141236" y="1435785"/>
                </a:lnTo>
                <a:lnTo>
                  <a:pt x="127254" y="1416367"/>
                </a:lnTo>
                <a:lnTo>
                  <a:pt x="1071041" y="1416367"/>
                </a:lnTo>
                <a:lnTo>
                  <a:pt x="1118857" y="1406664"/>
                </a:lnTo>
                <a:lnTo>
                  <a:pt x="1156550" y="1381252"/>
                </a:lnTo>
                <a:lnTo>
                  <a:pt x="1157909" y="1380324"/>
                </a:lnTo>
                <a:lnTo>
                  <a:pt x="1184262" y="1341272"/>
                </a:lnTo>
                <a:lnTo>
                  <a:pt x="1193952" y="1293456"/>
                </a:lnTo>
                <a:lnTo>
                  <a:pt x="1193952" y="127266"/>
                </a:lnTo>
                <a:lnTo>
                  <a:pt x="1213383" y="141236"/>
                </a:lnTo>
                <a:lnTo>
                  <a:pt x="1228102" y="159575"/>
                </a:lnTo>
                <a:lnTo>
                  <a:pt x="1237462" y="181140"/>
                </a:lnTo>
                <a:lnTo>
                  <a:pt x="1240777" y="204851"/>
                </a:lnTo>
                <a:lnTo>
                  <a:pt x="1240777" y="121056"/>
                </a:lnTo>
                <a:lnTo>
                  <a:pt x="1224076" y="104660"/>
                </a:lnTo>
                <a:lnTo>
                  <a:pt x="1188631" y="87210"/>
                </a:lnTo>
                <a:lnTo>
                  <a:pt x="1171206" y="51752"/>
                </a:lnTo>
                <a:lnTo>
                  <a:pt x="1158836" y="39154"/>
                </a:lnTo>
                <a:lnTo>
                  <a:pt x="1158836" y="122910"/>
                </a:lnTo>
                <a:lnTo>
                  <a:pt x="1158836" y="1293456"/>
                </a:lnTo>
                <a:lnTo>
                  <a:pt x="1151915" y="1327607"/>
                </a:lnTo>
                <a:lnTo>
                  <a:pt x="1133094" y="1355509"/>
                </a:lnTo>
                <a:lnTo>
                  <a:pt x="1105204" y="1374317"/>
                </a:lnTo>
                <a:lnTo>
                  <a:pt x="1071041" y="1381252"/>
                </a:lnTo>
                <a:lnTo>
                  <a:pt x="122897" y="1381252"/>
                </a:lnTo>
                <a:lnTo>
                  <a:pt x="88747" y="1374317"/>
                </a:lnTo>
                <a:lnTo>
                  <a:pt x="60858" y="1355509"/>
                </a:lnTo>
                <a:lnTo>
                  <a:pt x="42037" y="1327607"/>
                </a:lnTo>
                <a:lnTo>
                  <a:pt x="35102" y="1293456"/>
                </a:lnTo>
                <a:lnTo>
                  <a:pt x="35102" y="365544"/>
                </a:lnTo>
                <a:lnTo>
                  <a:pt x="35356" y="358927"/>
                </a:lnTo>
                <a:lnTo>
                  <a:pt x="36106" y="352348"/>
                </a:lnTo>
                <a:lnTo>
                  <a:pt x="37338" y="345859"/>
                </a:lnTo>
                <a:lnTo>
                  <a:pt x="39052" y="339471"/>
                </a:lnTo>
                <a:lnTo>
                  <a:pt x="251663" y="339471"/>
                </a:lnTo>
                <a:lnTo>
                  <a:pt x="285826" y="332536"/>
                </a:lnTo>
                <a:lnTo>
                  <a:pt x="313715" y="313715"/>
                </a:lnTo>
                <a:lnTo>
                  <a:pt x="320040" y="304342"/>
                </a:lnTo>
                <a:lnTo>
                  <a:pt x="332524" y="285826"/>
                </a:lnTo>
                <a:lnTo>
                  <a:pt x="339445" y="251675"/>
                </a:lnTo>
                <a:lnTo>
                  <a:pt x="339445" y="60032"/>
                </a:lnTo>
                <a:lnTo>
                  <a:pt x="339445" y="39065"/>
                </a:lnTo>
                <a:lnTo>
                  <a:pt x="345846" y="37338"/>
                </a:lnTo>
                <a:lnTo>
                  <a:pt x="352348" y="36106"/>
                </a:lnTo>
                <a:lnTo>
                  <a:pt x="358914" y="35369"/>
                </a:lnTo>
                <a:lnTo>
                  <a:pt x="365531" y="35128"/>
                </a:lnTo>
                <a:lnTo>
                  <a:pt x="1071041" y="35128"/>
                </a:lnTo>
                <a:lnTo>
                  <a:pt x="1105204" y="42049"/>
                </a:lnTo>
                <a:lnTo>
                  <a:pt x="1133094" y="60858"/>
                </a:lnTo>
                <a:lnTo>
                  <a:pt x="1151915" y="88747"/>
                </a:lnTo>
                <a:lnTo>
                  <a:pt x="1158836" y="122910"/>
                </a:lnTo>
                <a:lnTo>
                  <a:pt x="1158836" y="39154"/>
                </a:lnTo>
                <a:lnTo>
                  <a:pt x="1154899" y="35128"/>
                </a:lnTo>
                <a:lnTo>
                  <a:pt x="1144206" y="24218"/>
                </a:lnTo>
                <a:lnTo>
                  <a:pt x="1110030" y="6375"/>
                </a:lnTo>
                <a:lnTo>
                  <a:pt x="1071041" y="0"/>
                </a:lnTo>
                <a:lnTo>
                  <a:pt x="365531" y="0"/>
                </a:lnTo>
                <a:lnTo>
                  <a:pt x="341426" y="2336"/>
                </a:lnTo>
                <a:lnTo>
                  <a:pt x="318477" y="9296"/>
                </a:lnTo>
                <a:lnTo>
                  <a:pt x="304330" y="16878"/>
                </a:lnTo>
                <a:lnTo>
                  <a:pt x="304330" y="60032"/>
                </a:lnTo>
                <a:lnTo>
                  <a:pt x="304330" y="251675"/>
                </a:lnTo>
                <a:lnTo>
                  <a:pt x="300177" y="272161"/>
                </a:lnTo>
                <a:lnTo>
                  <a:pt x="288899" y="288899"/>
                </a:lnTo>
                <a:lnTo>
                  <a:pt x="272161" y="300189"/>
                </a:lnTo>
                <a:lnTo>
                  <a:pt x="251663" y="304342"/>
                </a:lnTo>
                <a:lnTo>
                  <a:pt x="60020" y="304342"/>
                </a:lnTo>
                <a:lnTo>
                  <a:pt x="304330" y="60032"/>
                </a:lnTo>
                <a:lnTo>
                  <a:pt x="304330" y="16878"/>
                </a:lnTo>
                <a:lnTo>
                  <a:pt x="35991" y="278625"/>
                </a:lnTo>
                <a:lnTo>
                  <a:pt x="9296" y="318477"/>
                </a:lnTo>
                <a:lnTo>
                  <a:pt x="0" y="365544"/>
                </a:lnTo>
                <a:lnTo>
                  <a:pt x="0" y="1293456"/>
                </a:lnTo>
                <a:lnTo>
                  <a:pt x="6388" y="1332433"/>
                </a:lnTo>
                <a:lnTo>
                  <a:pt x="24231" y="1366621"/>
                </a:lnTo>
                <a:lnTo>
                  <a:pt x="51765" y="1393621"/>
                </a:lnTo>
                <a:lnTo>
                  <a:pt x="87198" y="1411046"/>
                </a:lnTo>
                <a:lnTo>
                  <a:pt x="104660" y="1446479"/>
                </a:lnTo>
                <a:lnTo>
                  <a:pt x="131673" y="1474025"/>
                </a:lnTo>
                <a:lnTo>
                  <a:pt x="165862" y="1491881"/>
                </a:lnTo>
                <a:lnTo>
                  <a:pt x="204838" y="1498307"/>
                </a:lnTo>
                <a:lnTo>
                  <a:pt x="1152982" y="1498307"/>
                </a:lnTo>
                <a:lnTo>
                  <a:pt x="1200797" y="1488605"/>
                </a:lnTo>
                <a:lnTo>
                  <a:pt x="1238491" y="1463192"/>
                </a:lnTo>
                <a:lnTo>
                  <a:pt x="1266202" y="1423212"/>
                </a:lnTo>
                <a:lnTo>
                  <a:pt x="1275892" y="1375397"/>
                </a:lnTo>
                <a:lnTo>
                  <a:pt x="1275892" y="204851"/>
                </a:lnTo>
                <a:close/>
              </a:path>
            </a:pathLst>
          </a:custGeom>
          <a:solidFill>
            <a:srgbClr val="2DC295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95602" y="3376701"/>
            <a:ext cx="1498600" cy="1485900"/>
          </a:xfrm>
          <a:custGeom>
            <a:avLst/>
            <a:gdLst/>
            <a:ahLst/>
            <a:cxnLst/>
            <a:rect l="l" t="t" r="r" b="b"/>
            <a:pathLst>
              <a:path w="1498600" h="1485900">
                <a:moveTo>
                  <a:pt x="1367409" y="186423"/>
                </a:moveTo>
                <a:lnTo>
                  <a:pt x="1359649" y="169964"/>
                </a:lnTo>
                <a:lnTo>
                  <a:pt x="1343228" y="162166"/>
                </a:lnTo>
                <a:lnTo>
                  <a:pt x="1324673" y="169621"/>
                </a:lnTo>
                <a:lnTo>
                  <a:pt x="1192491" y="301802"/>
                </a:lnTo>
                <a:lnTo>
                  <a:pt x="1122743" y="232054"/>
                </a:lnTo>
                <a:lnTo>
                  <a:pt x="1104226" y="224612"/>
                </a:lnTo>
                <a:lnTo>
                  <a:pt x="1087767" y="232397"/>
                </a:lnTo>
                <a:lnTo>
                  <a:pt x="1079969" y="248831"/>
                </a:lnTo>
                <a:lnTo>
                  <a:pt x="1087424" y="267373"/>
                </a:lnTo>
                <a:lnTo>
                  <a:pt x="1174838" y="354774"/>
                </a:lnTo>
                <a:lnTo>
                  <a:pt x="1183093" y="360260"/>
                </a:lnTo>
                <a:lnTo>
                  <a:pt x="1192491" y="362089"/>
                </a:lnTo>
                <a:lnTo>
                  <a:pt x="1201889" y="360260"/>
                </a:lnTo>
                <a:lnTo>
                  <a:pt x="1210144" y="354774"/>
                </a:lnTo>
                <a:lnTo>
                  <a:pt x="1359992" y="204939"/>
                </a:lnTo>
                <a:lnTo>
                  <a:pt x="1367409" y="186423"/>
                </a:lnTo>
                <a:close/>
              </a:path>
              <a:path w="1498600" h="1485900">
                <a:moveTo>
                  <a:pt x="1498142" y="279400"/>
                </a:moveTo>
                <a:lnTo>
                  <a:pt x="1495539" y="228600"/>
                </a:lnTo>
                <a:lnTo>
                  <a:pt x="1474863" y="165100"/>
                </a:lnTo>
                <a:lnTo>
                  <a:pt x="1457299" y="127000"/>
                </a:lnTo>
                <a:lnTo>
                  <a:pt x="1448460" y="111721"/>
                </a:lnTo>
                <a:lnTo>
                  <a:pt x="1448460" y="266700"/>
                </a:lnTo>
                <a:lnTo>
                  <a:pt x="1443888" y="317500"/>
                </a:lnTo>
                <a:lnTo>
                  <a:pt x="1430769" y="355600"/>
                </a:lnTo>
                <a:lnTo>
                  <a:pt x="1410017" y="393700"/>
                </a:lnTo>
                <a:lnTo>
                  <a:pt x="1382547" y="431800"/>
                </a:lnTo>
                <a:lnTo>
                  <a:pt x="1373530" y="438683"/>
                </a:lnTo>
                <a:lnTo>
                  <a:pt x="1373530" y="495300"/>
                </a:lnTo>
                <a:lnTo>
                  <a:pt x="1373530" y="1371600"/>
                </a:lnTo>
                <a:lnTo>
                  <a:pt x="1372247" y="1384300"/>
                </a:lnTo>
                <a:lnTo>
                  <a:pt x="1368590" y="1397000"/>
                </a:lnTo>
                <a:lnTo>
                  <a:pt x="1362824" y="1409700"/>
                </a:lnTo>
                <a:lnTo>
                  <a:pt x="1355204" y="1409700"/>
                </a:lnTo>
                <a:lnTo>
                  <a:pt x="1337538" y="1371600"/>
                </a:lnTo>
                <a:lnTo>
                  <a:pt x="1309344" y="1320800"/>
                </a:lnTo>
                <a:lnTo>
                  <a:pt x="1309116" y="1320571"/>
                </a:lnTo>
                <a:lnTo>
                  <a:pt x="1309116" y="1435100"/>
                </a:lnTo>
                <a:lnTo>
                  <a:pt x="1305648" y="1447800"/>
                </a:lnTo>
                <a:lnTo>
                  <a:pt x="954443" y="1447800"/>
                </a:lnTo>
                <a:lnTo>
                  <a:pt x="965123" y="1397000"/>
                </a:lnTo>
                <a:lnTo>
                  <a:pt x="982548" y="1371600"/>
                </a:lnTo>
                <a:lnTo>
                  <a:pt x="990231" y="1358900"/>
                </a:lnTo>
                <a:lnTo>
                  <a:pt x="1005598" y="1333500"/>
                </a:lnTo>
                <a:lnTo>
                  <a:pt x="1033157" y="1320800"/>
                </a:lnTo>
                <a:lnTo>
                  <a:pt x="1064082" y="1295400"/>
                </a:lnTo>
                <a:lnTo>
                  <a:pt x="1097280" y="1295400"/>
                </a:lnTo>
                <a:lnTo>
                  <a:pt x="1131595" y="1282700"/>
                </a:lnTo>
                <a:lnTo>
                  <a:pt x="1165936" y="1295400"/>
                </a:lnTo>
                <a:lnTo>
                  <a:pt x="1199146" y="1295400"/>
                </a:lnTo>
                <a:lnTo>
                  <a:pt x="1230122" y="1320800"/>
                </a:lnTo>
                <a:lnTo>
                  <a:pt x="1257719" y="1333500"/>
                </a:lnTo>
                <a:lnTo>
                  <a:pt x="1280845" y="1371600"/>
                </a:lnTo>
                <a:lnTo>
                  <a:pt x="1298346" y="1397000"/>
                </a:lnTo>
                <a:lnTo>
                  <a:pt x="1309116" y="1435100"/>
                </a:lnTo>
                <a:lnTo>
                  <a:pt x="1309116" y="1320571"/>
                </a:lnTo>
                <a:lnTo>
                  <a:pt x="1272120" y="1282700"/>
                </a:lnTo>
                <a:lnTo>
                  <a:pt x="1227404" y="1257300"/>
                </a:lnTo>
                <a:lnTo>
                  <a:pt x="1261452" y="1231900"/>
                </a:lnTo>
                <a:lnTo>
                  <a:pt x="1285240" y="1193800"/>
                </a:lnTo>
                <a:lnTo>
                  <a:pt x="1299184" y="1155700"/>
                </a:lnTo>
                <a:lnTo>
                  <a:pt x="1303693" y="1117600"/>
                </a:lnTo>
                <a:lnTo>
                  <a:pt x="1299171" y="1079500"/>
                </a:lnTo>
                <a:lnTo>
                  <a:pt x="1286040" y="1041400"/>
                </a:lnTo>
                <a:lnTo>
                  <a:pt x="1264691" y="1003300"/>
                </a:lnTo>
                <a:lnTo>
                  <a:pt x="1252245" y="992454"/>
                </a:lnTo>
                <a:lnTo>
                  <a:pt x="1252245" y="1104900"/>
                </a:lnTo>
                <a:lnTo>
                  <a:pt x="1252245" y="1130300"/>
                </a:lnTo>
                <a:lnTo>
                  <a:pt x="1244206" y="1168400"/>
                </a:lnTo>
                <a:lnTo>
                  <a:pt x="1228140" y="1193800"/>
                </a:lnTo>
                <a:lnTo>
                  <a:pt x="1204048" y="1219200"/>
                </a:lnTo>
                <a:lnTo>
                  <a:pt x="1171917" y="1231900"/>
                </a:lnTo>
                <a:lnTo>
                  <a:pt x="1091590" y="1231900"/>
                </a:lnTo>
                <a:lnTo>
                  <a:pt x="1059459" y="1219200"/>
                </a:lnTo>
                <a:lnTo>
                  <a:pt x="1035354" y="1193800"/>
                </a:lnTo>
                <a:lnTo>
                  <a:pt x="1019289" y="1168400"/>
                </a:lnTo>
                <a:lnTo>
                  <a:pt x="1011262" y="1130300"/>
                </a:lnTo>
                <a:lnTo>
                  <a:pt x="1011262" y="1104900"/>
                </a:lnTo>
                <a:lnTo>
                  <a:pt x="1019302" y="1066800"/>
                </a:lnTo>
                <a:lnTo>
                  <a:pt x="1059472" y="1016000"/>
                </a:lnTo>
                <a:lnTo>
                  <a:pt x="1131760" y="990600"/>
                </a:lnTo>
                <a:lnTo>
                  <a:pt x="1171930" y="1003300"/>
                </a:lnTo>
                <a:lnTo>
                  <a:pt x="1204061" y="1016000"/>
                </a:lnTo>
                <a:lnTo>
                  <a:pt x="1228153" y="1041400"/>
                </a:lnTo>
                <a:lnTo>
                  <a:pt x="1244219" y="1066800"/>
                </a:lnTo>
                <a:lnTo>
                  <a:pt x="1252245" y="1104900"/>
                </a:lnTo>
                <a:lnTo>
                  <a:pt x="1252245" y="992454"/>
                </a:lnTo>
                <a:lnTo>
                  <a:pt x="1250124" y="990600"/>
                </a:lnTo>
                <a:lnTo>
                  <a:pt x="1235557" y="977900"/>
                </a:lnTo>
                <a:lnTo>
                  <a:pt x="1199045" y="952500"/>
                </a:lnTo>
                <a:lnTo>
                  <a:pt x="1155547" y="939800"/>
                </a:lnTo>
                <a:lnTo>
                  <a:pt x="1145489" y="901700"/>
                </a:lnTo>
                <a:lnTo>
                  <a:pt x="1126045" y="850900"/>
                </a:lnTo>
                <a:lnTo>
                  <a:pt x="1105179" y="822210"/>
                </a:lnTo>
                <a:lnTo>
                  <a:pt x="1105179" y="939800"/>
                </a:lnTo>
                <a:lnTo>
                  <a:pt x="1062291" y="952500"/>
                </a:lnTo>
                <a:lnTo>
                  <a:pt x="1026363" y="977900"/>
                </a:lnTo>
                <a:lnTo>
                  <a:pt x="997762" y="1003300"/>
                </a:lnTo>
                <a:lnTo>
                  <a:pt x="976909" y="1041400"/>
                </a:lnTo>
                <a:lnTo>
                  <a:pt x="964196" y="1079500"/>
                </a:lnTo>
                <a:lnTo>
                  <a:pt x="960005" y="1117600"/>
                </a:lnTo>
                <a:lnTo>
                  <a:pt x="964730" y="1155700"/>
                </a:lnTo>
                <a:lnTo>
                  <a:pt x="978789" y="1193800"/>
                </a:lnTo>
                <a:lnTo>
                  <a:pt x="1002550" y="1231900"/>
                </a:lnTo>
                <a:lnTo>
                  <a:pt x="1036434" y="1257300"/>
                </a:lnTo>
                <a:lnTo>
                  <a:pt x="1002842" y="1282700"/>
                </a:lnTo>
                <a:lnTo>
                  <a:pt x="973086" y="1308100"/>
                </a:lnTo>
                <a:lnTo>
                  <a:pt x="947750" y="1333500"/>
                </a:lnTo>
                <a:lnTo>
                  <a:pt x="927468" y="1358900"/>
                </a:lnTo>
                <a:lnTo>
                  <a:pt x="907186" y="1333500"/>
                </a:lnTo>
                <a:lnTo>
                  <a:pt x="900493" y="1326794"/>
                </a:lnTo>
                <a:lnTo>
                  <a:pt x="900493" y="1447800"/>
                </a:lnTo>
                <a:lnTo>
                  <a:pt x="545693" y="1447800"/>
                </a:lnTo>
                <a:lnTo>
                  <a:pt x="556475" y="1397000"/>
                </a:lnTo>
                <a:lnTo>
                  <a:pt x="565226" y="1384300"/>
                </a:lnTo>
                <a:lnTo>
                  <a:pt x="573976" y="1371600"/>
                </a:lnTo>
                <a:lnTo>
                  <a:pt x="597090" y="1333500"/>
                </a:lnTo>
                <a:lnTo>
                  <a:pt x="624674" y="1320800"/>
                </a:lnTo>
                <a:lnTo>
                  <a:pt x="655624" y="1295400"/>
                </a:lnTo>
                <a:lnTo>
                  <a:pt x="688809" y="1295400"/>
                </a:lnTo>
                <a:lnTo>
                  <a:pt x="723125" y="1282700"/>
                </a:lnTo>
                <a:lnTo>
                  <a:pt x="757428" y="1295400"/>
                </a:lnTo>
                <a:lnTo>
                  <a:pt x="790613" y="1295400"/>
                </a:lnTo>
                <a:lnTo>
                  <a:pt x="821563" y="1320800"/>
                </a:lnTo>
                <a:lnTo>
                  <a:pt x="849147" y="1333500"/>
                </a:lnTo>
                <a:lnTo>
                  <a:pt x="872236" y="1371600"/>
                </a:lnTo>
                <a:lnTo>
                  <a:pt x="889723" y="1397000"/>
                </a:lnTo>
                <a:lnTo>
                  <a:pt x="900493" y="1447800"/>
                </a:lnTo>
                <a:lnTo>
                  <a:pt x="900493" y="1326794"/>
                </a:lnTo>
                <a:lnTo>
                  <a:pt x="881862" y="1308100"/>
                </a:lnTo>
                <a:lnTo>
                  <a:pt x="852093" y="1282700"/>
                </a:lnTo>
                <a:lnTo>
                  <a:pt x="818489" y="1257300"/>
                </a:lnTo>
                <a:lnTo>
                  <a:pt x="852360" y="1231900"/>
                </a:lnTo>
                <a:lnTo>
                  <a:pt x="876122" y="1193800"/>
                </a:lnTo>
                <a:lnTo>
                  <a:pt x="890155" y="1155700"/>
                </a:lnTo>
                <a:lnTo>
                  <a:pt x="894867" y="1117600"/>
                </a:lnTo>
                <a:lnTo>
                  <a:pt x="890651" y="1079500"/>
                </a:lnTo>
                <a:lnTo>
                  <a:pt x="877912" y="1041400"/>
                </a:lnTo>
                <a:lnTo>
                  <a:pt x="857046" y="1003300"/>
                </a:lnTo>
                <a:lnTo>
                  <a:pt x="843597" y="991362"/>
                </a:lnTo>
                <a:lnTo>
                  <a:pt x="843597" y="1104900"/>
                </a:lnTo>
                <a:lnTo>
                  <a:pt x="843584" y="1130300"/>
                </a:lnTo>
                <a:lnTo>
                  <a:pt x="835558" y="1168400"/>
                </a:lnTo>
                <a:lnTo>
                  <a:pt x="819480" y="1193800"/>
                </a:lnTo>
                <a:lnTo>
                  <a:pt x="795388" y="1219200"/>
                </a:lnTo>
                <a:lnTo>
                  <a:pt x="763257" y="1231900"/>
                </a:lnTo>
                <a:lnTo>
                  <a:pt x="682917" y="1231900"/>
                </a:lnTo>
                <a:lnTo>
                  <a:pt x="650786" y="1219200"/>
                </a:lnTo>
                <a:lnTo>
                  <a:pt x="626694" y="1193800"/>
                </a:lnTo>
                <a:lnTo>
                  <a:pt x="610628" y="1168400"/>
                </a:lnTo>
                <a:lnTo>
                  <a:pt x="602602" y="1130300"/>
                </a:lnTo>
                <a:lnTo>
                  <a:pt x="602602" y="1104900"/>
                </a:lnTo>
                <a:lnTo>
                  <a:pt x="610628" y="1066800"/>
                </a:lnTo>
                <a:lnTo>
                  <a:pt x="650798" y="1016000"/>
                </a:lnTo>
                <a:lnTo>
                  <a:pt x="723087" y="990600"/>
                </a:lnTo>
                <a:lnTo>
                  <a:pt x="763257" y="1003300"/>
                </a:lnTo>
                <a:lnTo>
                  <a:pt x="795401" y="1016000"/>
                </a:lnTo>
                <a:lnTo>
                  <a:pt x="819492" y="1041400"/>
                </a:lnTo>
                <a:lnTo>
                  <a:pt x="835558" y="1066800"/>
                </a:lnTo>
                <a:lnTo>
                  <a:pt x="843597" y="1104900"/>
                </a:lnTo>
                <a:lnTo>
                  <a:pt x="843597" y="991362"/>
                </a:lnTo>
                <a:lnTo>
                  <a:pt x="842746" y="990600"/>
                </a:lnTo>
                <a:lnTo>
                  <a:pt x="828459" y="977900"/>
                </a:lnTo>
                <a:lnTo>
                  <a:pt x="792530" y="952500"/>
                </a:lnTo>
                <a:lnTo>
                  <a:pt x="749668" y="939800"/>
                </a:lnTo>
                <a:lnTo>
                  <a:pt x="760133" y="901700"/>
                </a:lnTo>
                <a:lnTo>
                  <a:pt x="777481" y="863600"/>
                </a:lnTo>
                <a:lnTo>
                  <a:pt x="828281" y="812800"/>
                </a:lnTo>
                <a:lnTo>
                  <a:pt x="892860" y="787400"/>
                </a:lnTo>
                <a:lnTo>
                  <a:pt x="962037" y="787400"/>
                </a:lnTo>
                <a:lnTo>
                  <a:pt x="1026617" y="812800"/>
                </a:lnTo>
                <a:lnTo>
                  <a:pt x="1077404" y="863600"/>
                </a:lnTo>
                <a:lnTo>
                  <a:pt x="1094740" y="901700"/>
                </a:lnTo>
                <a:lnTo>
                  <a:pt x="1105179" y="939800"/>
                </a:lnTo>
                <a:lnTo>
                  <a:pt x="1105179" y="822210"/>
                </a:lnTo>
                <a:lnTo>
                  <a:pt x="1098346" y="812800"/>
                </a:lnTo>
                <a:lnTo>
                  <a:pt x="1063561" y="787400"/>
                </a:lnTo>
                <a:lnTo>
                  <a:pt x="1022819" y="762000"/>
                </a:lnTo>
                <a:lnTo>
                  <a:pt x="1056119" y="736600"/>
                </a:lnTo>
                <a:lnTo>
                  <a:pt x="1079677" y="698500"/>
                </a:lnTo>
                <a:lnTo>
                  <a:pt x="1093939" y="660400"/>
                </a:lnTo>
                <a:lnTo>
                  <a:pt x="1099362" y="622300"/>
                </a:lnTo>
                <a:lnTo>
                  <a:pt x="1096391" y="584200"/>
                </a:lnTo>
                <a:lnTo>
                  <a:pt x="1085469" y="546100"/>
                </a:lnTo>
                <a:lnTo>
                  <a:pt x="1067054" y="520700"/>
                </a:lnTo>
                <a:lnTo>
                  <a:pt x="1050074" y="495300"/>
                </a:lnTo>
                <a:lnTo>
                  <a:pt x="1050023" y="609600"/>
                </a:lnTo>
                <a:lnTo>
                  <a:pt x="1043266" y="660400"/>
                </a:lnTo>
                <a:lnTo>
                  <a:pt x="1027188" y="685800"/>
                </a:lnTo>
                <a:lnTo>
                  <a:pt x="1003858" y="711200"/>
                </a:lnTo>
                <a:lnTo>
                  <a:pt x="975347" y="723900"/>
                </a:lnTo>
                <a:lnTo>
                  <a:pt x="943737" y="736600"/>
                </a:lnTo>
                <a:lnTo>
                  <a:pt x="911085" y="736600"/>
                </a:lnTo>
                <a:lnTo>
                  <a:pt x="850976" y="711200"/>
                </a:lnTo>
                <a:lnTo>
                  <a:pt x="811580" y="660400"/>
                </a:lnTo>
                <a:lnTo>
                  <a:pt x="804824" y="609600"/>
                </a:lnTo>
                <a:lnTo>
                  <a:pt x="811580" y="571500"/>
                </a:lnTo>
                <a:lnTo>
                  <a:pt x="827659" y="546100"/>
                </a:lnTo>
                <a:lnTo>
                  <a:pt x="850988" y="520700"/>
                </a:lnTo>
                <a:lnTo>
                  <a:pt x="879487" y="508000"/>
                </a:lnTo>
                <a:lnTo>
                  <a:pt x="911110" y="495300"/>
                </a:lnTo>
                <a:lnTo>
                  <a:pt x="943749" y="495300"/>
                </a:lnTo>
                <a:lnTo>
                  <a:pt x="1003871" y="520700"/>
                </a:lnTo>
                <a:lnTo>
                  <a:pt x="1043279" y="571500"/>
                </a:lnTo>
                <a:lnTo>
                  <a:pt x="1050023" y="609600"/>
                </a:lnTo>
                <a:lnTo>
                  <a:pt x="1050023" y="495236"/>
                </a:lnTo>
                <a:lnTo>
                  <a:pt x="1041590" y="482600"/>
                </a:lnTo>
                <a:lnTo>
                  <a:pt x="1009535" y="469900"/>
                </a:lnTo>
                <a:lnTo>
                  <a:pt x="971321" y="444500"/>
                </a:lnTo>
                <a:lnTo>
                  <a:pt x="883513" y="444500"/>
                </a:lnTo>
                <a:lnTo>
                  <a:pt x="845312" y="469900"/>
                </a:lnTo>
                <a:lnTo>
                  <a:pt x="813244" y="482600"/>
                </a:lnTo>
                <a:lnTo>
                  <a:pt x="787781" y="520700"/>
                </a:lnTo>
                <a:lnTo>
                  <a:pt x="769378" y="546100"/>
                </a:lnTo>
                <a:lnTo>
                  <a:pt x="758456" y="584200"/>
                </a:lnTo>
                <a:lnTo>
                  <a:pt x="755484" y="622300"/>
                </a:lnTo>
                <a:lnTo>
                  <a:pt x="760907" y="660400"/>
                </a:lnTo>
                <a:lnTo>
                  <a:pt x="775169" y="698500"/>
                </a:lnTo>
                <a:lnTo>
                  <a:pt x="798728" y="736600"/>
                </a:lnTo>
                <a:lnTo>
                  <a:pt x="832027" y="762000"/>
                </a:lnTo>
                <a:lnTo>
                  <a:pt x="798449" y="774700"/>
                </a:lnTo>
                <a:lnTo>
                  <a:pt x="768692" y="800100"/>
                </a:lnTo>
                <a:lnTo>
                  <a:pt x="743381" y="825500"/>
                </a:lnTo>
                <a:lnTo>
                  <a:pt x="723087" y="863600"/>
                </a:lnTo>
                <a:lnTo>
                  <a:pt x="702805" y="825500"/>
                </a:lnTo>
                <a:lnTo>
                  <a:pt x="696518" y="819200"/>
                </a:lnTo>
                <a:lnTo>
                  <a:pt x="696518" y="939800"/>
                </a:lnTo>
                <a:lnTo>
                  <a:pt x="653643" y="952500"/>
                </a:lnTo>
                <a:lnTo>
                  <a:pt x="617715" y="977900"/>
                </a:lnTo>
                <a:lnTo>
                  <a:pt x="589127" y="1003300"/>
                </a:lnTo>
                <a:lnTo>
                  <a:pt x="568261" y="1041400"/>
                </a:lnTo>
                <a:lnTo>
                  <a:pt x="555536" y="1079500"/>
                </a:lnTo>
                <a:lnTo>
                  <a:pt x="551345" y="1117600"/>
                </a:lnTo>
                <a:lnTo>
                  <a:pt x="556056" y="1155700"/>
                </a:lnTo>
                <a:lnTo>
                  <a:pt x="570090" y="1193800"/>
                </a:lnTo>
                <a:lnTo>
                  <a:pt x="593839" y="1231900"/>
                </a:lnTo>
                <a:lnTo>
                  <a:pt x="627697" y="1257300"/>
                </a:lnTo>
                <a:lnTo>
                  <a:pt x="588289" y="1282700"/>
                </a:lnTo>
                <a:lnTo>
                  <a:pt x="554431" y="1308100"/>
                </a:lnTo>
                <a:lnTo>
                  <a:pt x="527113" y="1346200"/>
                </a:lnTo>
                <a:lnTo>
                  <a:pt x="507365" y="1384300"/>
                </a:lnTo>
                <a:lnTo>
                  <a:pt x="487616" y="1346200"/>
                </a:lnTo>
                <a:lnTo>
                  <a:pt x="469049" y="1320292"/>
                </a:lnTo>
                <a:lnTo>
                  <a:pt x="469049" y="1447800"/>
                </a:lnTo>
                <a:lnTo>
                  <a:pt x="117830" y="1447800"/>
                </a:lnTo>
                <a:lnTo>
                  <a:pt x="114376" y="1435100"/>
                </a:lnTo>
                <a:lnTo>
                  <a:pt x="121564" y="1409700"/>
                </a:lnTo>
                <a:lnTo>
                  <a:pt x="125158" y="1397000"/>
                </a:lnTo>
                <a:lnTo>
                  <a:pt x="142684" y="1371600"/>
                </a:lnTo>
                <a:lnTo>
                  <a:pt x="165811" y="1333500"/>
                </a:lnTo>
                <a:lnTo>
                  <a:pt x="193421" y="1320800"/>
                </a:lnTo>
                <a:lnTo>
                  <a:pt x="224396" y="1295400"/>
                </a:lnTo>
                <a:lnTo>
                  <a:pt x="257619" y="1295400"/>
                </a:lnTo>
                <a:lnTo>
                  <a:pt x="291947" y="1282700"/>
                </a:lnTo>
                <a:lnTo>
                  <a:pt x="326263" y="1295400"/>
                </a:lnTo>
                <a:lnTo>
                  <a:pt x="359448" y="1295400"/>
                </a:lnTo>
                <a:lnTo>
                  <a:pt x="390385" y="1320800"/>
                </a:lnTo>
                <a:lnTo>
                  <a:pt x="417931" y="1333500"/>
                </a:lnTo>
                <a:lnTo>
                  <a:pt x="440982" y="1371600"/>
                </a:lnTo>
                <a:lnTo>
                  <a:pt x="458393" y="1397000"/>
                </a:lnTo>
                <a:lnTo>
                  <a:pt x="469049" y="1447800"/>
                </a:lnTo>
                <a:lnTo>
                  <a:pt x="469049" y="1320292"/>
                </a:lnTo>
                <a:lnTo>
                  <a:pt x="460311" y="1308100"/>
                </a:lnTo>
                <a:lnTo>
                  <a:pt x="426466" y="1282700"/>
                </a:lnTo>
                <a:lnTo>
                  <a:pt x="387057" y="1257300"/>
                </a:lnTo>
                <a:lnTo>
                  <a:pt x="419049" y="1231900"/>
                </a:lnTo>
                <a:lnTo>
                  <a:pt x="442226" y="1206500"/>
                </a:lnTo>
                <a:lnTo>
                  <a:pt x="456831" y="1168400"/>
                </a:lnTo>
                <a:lnTo>
                  <a:pt x="463130" y="1130300"/>
                </a:lnTo>
                <a:lnTo>
                  <a:pt x="461365" y="1092200"/>
                </a:lnTo>
                <a:lnTo>
                  <a:pt x="451789" y="1054100"/>
                </a:lnTo>
                <a:lnTo>
                  <a:pt x="434644" y="1016000"/>
                </a:lnTo>
                <a:lnTo>
                  <a:pt x="414324" y="994905"/>
                </a:lnTo>
                <a:lnTo>
                  <a:pt x="414324" y="1117600"/>
                </a:lnTo>
                <a:lnTo>
                  <a:pt x="407568" y="1155700"/>
                </a:lnTo>
                <a:lnTo>
                  <a:pt x="391502" y="1193800"/>
                </a:lnTo>
                <a:lnTo>
                  <a:pt x="368173" y="1206500"/>
                </a:lnTo>
                <a:lnTo>
                  <a:pt x="339661" y="1231900"/>
                </a:lnTo>
                <a:lnTo>
                  <a:pt x="243789" y="1231900"/>
                </a:lnTo>
                <a:lnTo>
                  <a:pt x="215290" y="1206500"/>
                </a:lnTo>
                <a:lnTo>
                  <a:pt x="191960" y="1193800"/>
                </a:lnTo>
                <a:lnTo>
                  <a:pt x="175895" y="1155700"/>
                </a:lnTo>
                <a:lnTo>
                  <a:pt x="169138" y="1117600"/>
                </a:lnTo>
                <a:lnTo>
                  <a:pt x="175895" y="1079500"/>
                </a:lnTo>
                <a:lnTo>
                  <a:pt x="191973" y="1041400"/>
                </a:lnTo>
                <a:lnTo>
                  <a:pt x="215303" y="1016000"/>
                </a:lnTo>
                <a:lnTo>
                  <a:pt x="243814" y="1003300"/>
                </a:lnTo>
                <a:lnTo>
                  <a:pt x="275424" y="990600"/>
                </a:lnTo>
                <a:lnTo>
                  <a:pt x="308076" y="990600"/>
                </a:lnTo>
                <a:lnTo>
                  <a:pt x="368185" y="1016000"/>
                </a:lnTo>
                <a:lnTo>
                  <a:pt x="407581" y="1079500"/>
                </a:lnTo>
                <a:lnTo>
                  <a:pt x="414324" y="1117600"/>
                </a:lnTo>
                <a:lnTo>
                  <a:pt x="414324" y="994905"/>
                </a:lnTo>
                <a:lnTo>
                  <a:pt x="410184" y="990600"/>
                </a:lnTo>
                <a:lnTo>
                  <a:pt x="378650" y="965200"/>
                </a:lnTo>
                <a:lnTo>
                  <a:pt x="340309" y="952500"/>
                </a:lnTo>
                <a:lnTo>
                  <a:pt x="349859" y="901700"/>
                </a:lnTo>
                <a:lnTo>
                  <a:pt x="366585" y="876300"/>
                </a:lnTo>
                <a:lnTo>
                  <a:pt x="389280" y="838200"/>
                </a:lnTo>
                <a:lnTo>
                  <a:pt x="416801" y="825500"/>
                </a:lnTo>
                <a:lnTo>
                  <a:pt x="447929" y="800100"/>
                </a:lnTo>
                <a:lnTo>
                  <a:pt x="481520" y="787400"/>
                </a:lnTo>
                <a:lnTo>
                  <a:pt x="551294" y="787400"/>
                </a:lnTo>
                <a:lnTo>
                  <a:pt x="616686" y="812800"/>
                </a:lnTo>
                <a:lnTo>
                  <a:pt x="668235" y="863600"/>
                </a:lnTo>
                <a:lnTo>
                  <a:pt x="685876" y="901700"/>
                </a:lnTo>
                <a:lnTo>
                  <a:pt x="696518" y="939800"/>
                </a:lnTo>
                <a:lnTo>
                  <a:pt x="696518" y="819200"/>
                </a:lnTo>
                <a:lnTo>
                  <a:pt x="677494" y="800100"/>
                </a:lnTo>
                <a:lnTo>
                  <a:pt x="662622" y="787400"/>
                </a:lnTo>
                <a:lnTo>
                  <a:pt x="647750" y="774700"/>
                </a:lnTo>
                <a:lnTo>
                  <a:pt x="614159" y="762000"/>
                </a:lnTo>
                <a:lnTo>
                  <a:pt x="647458" y="736600"/>
                </a:lnTo>
                <a:lnTo>
                  <a:pt x="671017" y="698500"/>
                </a:lnTo>
                <a:lnTo>
                  <a:pt x="685279" y="660400"/>
                </a:lnTo>
                <a:lnTo>
                  <a:pt x="690702" y="622300"/>
                </a:lnTo>
                <a:lnTo>
                  <a:pt x="687730" y="584200"/>
                </a:lnTo>
                <a:lnTo>
                  <a:pt x="676808" y="546100"/>
                </a:lnTo>
                <a:lnTo>
                  <a:pt x="658393" y="520700"/>
                </a:lnTo>
                <a:lnTo>
                  <a:pt x="641426" y="495300"/>
                </a:lnTo>
                <a:lnTo>
                  <a:pt x="641362" y="609600"/>
                </a:lnTo>
                <a:lnTo>
                  <a:pt x="634606" y="660400"/>
                </a:lnTo>
                <a:lnTo>
                  <a:pt x="618528" y="685800"/>
                </a:lnTo>
                <a:lnTo>
                  <a:pt x="595198" y="711200"/>
                </a:lnTo>
                <a:lnTo>
                  <a:pt x="566699" y="723900"/>
                </a:lnTo>
                <a:lnTo>
                  <a:pt x="535076" y="736600"/>
                </a:lnTo>
                <a:lnTo>
                  <a:pt x="502437" y="736600"/>
                </a:lnTo>
                <a:lnTo>
                  <a:pt x="442315" y="711200"/>
                </a:lnTo>
                <a:lnTo>
                  <a:pt x="402920" y="660400"/>
                </a:lnTo>
                <a:lnTo>
                  <a:pt x="396163" y="609600"/>
                </a:lnTo>
                <a:lnTo>
                  <a:pt x="402920" y="571500"/>
                </a:lnTo>
                <a:lnTo>
                  <a:pt x="418998" y="546100"/>
                </a:lnTo>
                <a:lnTo>
                  <a:pt x="442328" y="520700"/>
                </a:lnTo>
                <a:lnTo>
                  <a:pt x="470839" y="508000"/>
                </a:lnTo>
                <a:lnTo>
                  <a:pt x="502450" y="495300"/>
                </a:lnTo>
                <a:lnTo>
                  <a:pt x="535101" y="495300"/>
                </a:lnTo>
                <a:lnTo>
                  <a:pt x="595210" y="520700"/>
                </a:lnTo>
                <a:lnTo>
                  <a:pt x="634619" y="571500"/>
                </a:lnTo>
                <a:lnTo>
                  <a:pt x="641362" y="609600"/>
                </a:lnTo>
                <a:lnTo>
                  <a:pt x="641362" y="495211"/>
                </a:lnTo>
                <a:lnTo>
                  <a:pt x="632942" y="482600"/>
                </a:lnTo>
                <a:lnTo>
                  <a:pt x="600875" y="469900"/>
                </a:lnTo>
                <a:lnTo>
                  <a:pt x="562673" y="444500"/>
                </a:lnTo>
                <a:lnTo>
                  <a:pt x="474865" y="444500"/>
                </a:lnTo>
                <a:lnTo>
                  <a:pt x="436664" y="469900"/>
                </a:lnTo>
                <a:lnTo>
                  <a:pt x="404596" y="482600"/>
                </a:lnTo>
                <a:lnTo>
                  <a:pt x="379133" y="520700"/>
                </a:lnTo>
                <a:lnTo>
                  <a:pt x="360730" y="546100"/>
                </a:lnTo>
                <a:lnTo>
                  <a:pt x="349808" y="584200"/>
                </a:lnTo>
                <a:lnTo>
                  <a:pt x="346837" y="622300"/>
                </a:lnTo>
                <a:lnTo>
                  <a:pt x="352259" y="660400"/>
                </a:lnTo>
                <a:lnTo>
                  <a:pt x="366522" y="698500"/>
                </a:lnTo>
                <a:lnTo>
                  <a:pt x="390080" y="736600"/>
                </a:lnTo>
                <a:lnTo>
                  <a:pt x="423379" y="762000"/>
                </a:lnTo>
                <a:lnTo>
                  <a:pt x="382930" y="787400"/>
                </a:lnTo>
                <a:lnTo>
                  <a:pt x="348322" y="812800"/>
                </a:lnTo>
                <a:lnTo>
                  <a:pt x="320713" y="850900"/>
                </a:lnTo>
                <a:lnTo>
                  <a:pt x="301193" y="901700"/>
                </a:lnTo>
                <a:lnTo>
                  <a:pt x="290880" y="939800"/>
                </a:lnTo>
                <a:lnTo>
                  <a:pt x="247129" y="952500"/>
                </a:lnTo>
                <a:lnTo>
                  <a:pt x="209080" y="965200"/>
                </a:lnTo>
                <a:lnTo>
                  <a:pt x="177177" y="990600"/>
                </a:lnTo>
                <a:lnTo>
                  <a:pt x="133553" y="1054100"/>
                </a:lnTo>
                <a:lnTo>
                  <a:pt x="119799" y="1117600"/>
                </a:lnTo>
                <a:lnTo>
                  <a:pt x="125234" y="1155700"/>
                </a:lnTo>
                <a:lnTo>
                  <a:pt x="139471" y="1193800"/>
                </a:lnTo>
                <a:lnTo>
                  <a:pt x="162941" y="1231900"/>
                </a:lnTo>
                <a:lnTo>
                  <a:pt x="196088" y="1257300"/>
                </a:lnTo>
                <a:lnTo>
                  <a:pt x="151371" y="1282700"/>
                </a:lnTo>
                <a:lnTo>
                  <a:pt x="114147" y="1320800"/>
                </a:lnTo>
                <a:lnTo>
                  <a:pt x="85940" y="1371600"/>
                </a:lnTo>
                <a:lnTo>
                  <a:pt x="68275" y="1409700"/>
                </a:lnTo>
                <a:lnTo>
                  <a:pt x="60655" y="1409700"/>
                </a:lnTo>
                <a:lnTo>
                  <a:pt x="54889" y="1397000"/>
                </a:lnTo>
                <a:lnTo>
                  <a:pt x="51219" y="1384300"/>
                </a:lnTo>
                <a:lnTo>
                  <a:pt x="49936" y="1371600"/>
                </a:lnTo>
                <a:lnTo>
                  <a:pt x="49936" y="215900"/>
                </a:lnTo>
                <a:lnTo>
                  <a:pt x="55841" y="190500"/>
                </a:lnTo>
                <a:lnTo>
                  <a:pt x="71907" y="165100"/>
                </a:lnTo>
                <a:lnTo>
                  <a:pt x="95732" y="152400"/>
                </a:lnTo>
                <a:lnTo>
                  <a:pt x="124866" y="139700"/>
                </a:lnTo>
                <a:lnTo>
                  <a:pt x="979309" y="139700"/>
                </a:lnTo>
                <a:lnTo>
                  <a:pt x="962660" y="177800"/>
                </a:lnTo>
                <a:lnTo>
                  <a:pt x="952461" y="228600"/>
                </a:lnTo>
                <a:lnTo>
                  <a:pt x="948334" y="266700"/>
                </a:lnTo>
                <a:lnTo>
                  <a:pt x="949858" y="304800"/>
                </a:lnTo>
                <a:lnTo>
                  <a:pt x="956627" y="330200"/>
                </a:lnTo>
                <a:lnTo>
                  <a:pt x="968235" y="368300"/>
                </a:lnTo>
                <a:lnTo>
                  <a:pt x="984262" y="406400"/>
                </a:lnTo>
                <a:lnTo>
                  <a:pt x="1027976" y="457200"/>
                </a:lnTo>
                <a:lnTo>
                  <a:pt x="1084503" y="508000"/>
                </a:lnTo>
                <a:lnTo>
                  <a:pt x="1150594" y="533400"/>
                </a:lnTo>
                <a:lnTo>
                  <a:pt x="1186192" y="546100"/>
                </a:lnTo>
                <a:lnTo>
                  <a:pt x="1260487" y="546100"/>
                </a:lnTo>
                <a:lnTo>
                  <a:pt x="1336179" y="520700"/>
                </a:lnTo>
                <a:lnTo>
                  <a:pt x="1373530" y="495300"/>
                </a:lnTo>
                <a:lnTo>
                  <a:pt x="1373530" y="438683"/>
                </a:lnTo>
                <a:lnTo>
                  <a:pt x="1349273" y="457200"/>
                </a:lnTo>
                <a:lnTo>
                  <a:pt x="1311097" y="469900"/>
                </a:lnTo>
                <a:lnTo>
                  <a:pt x="1268933" y="482600"/>
                </a:lnTo>
                <a:lnTo>
                  <a:pt x="1223695" y="495300"/>
                </a:lnTo>
                <a:lnTo>
                  <a:pt x="1178458" y="482600"/>
                </a:lnTo>
                <a:lnTo>
                  <a:pt x="1136294" y="469900"/>
                </a:lnTo>
                <a:lnTo>
                  <a:pt x="1098118" y="457200"/>
                </a:lnTo>
                <a:lnTo>
                  <a:pt x="1064844" y="431800"/>
                </a:lnTo>
                <a:lnTo>
                  <a:pt x="1037374" y="393700"/>
                </a:lnTo>
                <a:lnTo>
                  <a:pt x="1016622" y="355600"/>
                </a:lnTo>
                <a:lnTo>
                  <a:pt x="1003503" y="317500"/>
                </a:lnTo>
                <a:lnTo>
                  <a:pt x="998931" y="266700"/>
                </a:lnTo>
                <a:lnTo>
                  <a:pt x="1003782" y="228600"/>
                </a:lnTo>
                <a:lnTo>
                  <a:pt x="1014183" y="190500"/>
                </a:lnTo>
                <a:lnTo>
                  <a:pt x="1029550" y="152400"/>
                </a:lnTo>
                <a:lnTo>
                  <a:pt x="1072654" y="101600"/>
                </a:lnTo>
                <a:lnTo>
                  <a:pt x="1128128" y="63500"/>
                </a:lnTo>
                <a:lnTo>
                  <a:pt x="1158963" y="50800"/>
                </a:lnTo>
                <a:lnTo>
                  <a:pt x="1288478" y="50800"/>
                </a:lnTo>
                <a:lnTo>
                  <a:pt x="1348270" y="76200"/>
                </a:lnTo>
                <a:lnTo>
                  <a:pt x="1398181" y="127000"/>
                </a:lnTo>
                <a:lnTo>
                  <a:pt x="1433220" y="190500"/>
                </a:lnTo>
                <a:lnTo>
                  <a:pt x="1443621" y="228600"/>
                </a:lnTo>
                <a:lnTo>
                  <a:pt x="1448460" y="266700"/>
                </a:lnTo>
                <a:lnTo>
                  <a:pt x="1448460" y="111721"/>
                </a:lnTo>
                <a:lnTo>
                  <a:pt x="1435265" y="88900"/>
                </a:lnTo>
                <a:lnTo>
                  <a:pt x="1409026" y="63500"/>
                </a:lnTo>
                <a:lnTo>
                  <a:pt x="1393926" y="50800"/>
                </a:lnTo>
                <a:lnTo>
                  <a:pt x="1378839" y="38100"/>
                </a:lnTo>
                <a:lnTo>
                  <a:pt x="1344942" y="25400"/>
                </a:lnTo>
                <a:lnTo>
                  <a:pt x="1307617" y="0"/>
                </a:lnTo>
                <a:lnTo>
                  <a:pt x="1173835" y="0"/>
                </a:lnTo>
                <a:lnTo>
                  <a:pt x="1126921" y="12700"/>
                </a:lnTo>
                <a:lnTo>
                  <a:pt x="1083767" y="38100"/>
                </a:lnTo>
                <a:lnTo>
                  <a:pt x="1045184" y="63500"/>
                </a:lnTo>
                <a:lnTo>
                  <a:pt x="1011961" y="88900"/>
                </a:lnTo>
                <a:lnTo>
                  <a:pt x="124866" y="88900"/>
                </a:lnTo>
                <a:lnTo>
                  <a:pt x="76314" y="101600"/>
                </a:lnTo>
                <a:lnTo>
                  <a:pt x="36614" y="127000"/>
                </a:lnTo>
                <a:lnTo>
                  <a:pt x="9829" y="165100"/>
                </a:lnTo>
                <a:lnTo>
                  <a:pt x="0" y="215900"/>
                </a:lnTo>
                <a:lnTo>
                  <a:pt x="0" y="1371600"/>
                </a:lnTo>
                <a:lnTo>
                  <a:pt x="9829" y="1409700"/>
                </a:lnTo>
                <a:lnTo>
                  <a:pt x="36614" y="1460500"/>
                </a:lnTo>
                <a:lnTo>
                  <a:pt x="76314" y="1485900"/>
                </a:lnTo>
                <a:lnTo>
                  <a:pt x="1347177" y="1485900"/>
                </a:lnTo>
                <a:lnTo>
                  <a:pt x="1386878" y="1460500"/>
                </a:lnTo>
                <a:lnTo>
                  <a:pt x="1393571" y="1447800"/>
                </a:lnTo>
                <a:lnTo>
                  <a:pt x="1413662" y="1409700"/>
                </a:lnTo>
                <a:lnTo>
                  <a:pt x="1423492" y="1371600"/>
                </a:lnTo>
                <a:lnTo>
                  <a:pt x="1423492" y="457200"/>
                </a:lnTo>
                <a:lnTo>
                  <a:pt x="1450975" y="419100"/>
                </a:lnTo>
                <a:lnTo>
                  <a:pt x="1471930" y="393700"/>
                </a:lnTo>
                <a:lnTo>
                  <a:pt x="1486598" y="355600"/>
                </a:lnTo>
                <a:lnTo>
                  <a:pt x="1495247" y="317500"/>
                </a:lnTo>
                <a:lnTo>
                  <a:pt x="1498142" y="279400"/>
                </a:lnTo>
                <a:close/>
              </a:path>
            </a:pathLst>
          </a:custGeom>
          <a:solidFill>
            <a:srgbClr val="2DC295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30D0B97-B695-BE4A-29FF-C7EBB97C5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2110" y="277682"/>
            <a:ext cx="4224894" cy="107298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1511" y="139469"/>
            <a:ext cx="2252134" cy="1513551"/>
          </a:xfrm>
          <a:custGeom>
            <a:avLst/>
            <a:gdLst/>
            <a:ahLst/>
            <a:cxnLst/>
            <a:rect l="l" t="t" r="r" b="b"/>
            <a:pathLst>
              <a:path w="2252134" h="1513551">
                <a:moveTo>
                  <a:pt x="0" y="0"/>
                </a:moveTo>
                <a:lnTo>
                  <a:pt x="2252134" y="0"/>
                </a:lnTo>
                <a:lnTo>
                  <a:pt x="2252134" y="1513550"/>
                </a:lnTo>
                <a:lnTo>
                  <a:pt x="0" y="1513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6" name="Group 6"/>
          <p:cNvGrpSpPr/>
          <p:nvPr/>
        </p:nvGrpSpPr>
        <p:grpSpPr>
          <a:xfrm>
            <a:off x="13633951" y="119269"/>
            <a:ext cx="4545366" cy="1428319"/>
            <a:chOff x="0" y="0"/>
            <a:chExt cx="1197134" cy="376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7134" cy="376183"/>
            </a:xfrm>
            <a:custGeom>
              <a:avLst/>
              <a:gdLst/>
              <a:ahLst/>
              <a:cxnLst/>
              <a:rect l="l" t="t" r="r" b="b"/>
              <a:pathLst>
                <a:path w="1197134" h="376183">
                  <a:moveTo>
                    <a:pt x="86866" y="0"/>
                  </a:moveTo>
                  <a:lnTo>
                    <a:pt x="1110268" y="0"/>
                  </a:lnTo>
                  <a:cubicBezTo>
                    <a:pt x="1158242" y="0"/>
                    <a:pt x="1197134" y="38891"/>
                    <a:pt x="1197134" y="86866"/>
                  </a:cubicBezTo>
                  <a:lnTo>
                    <a:pt x="1197134" y="289317"/>
                  </a:lnTo>
                  <a:cubicBezTo>
                    <a:pt x="1197134" y="337291"/>
                    <a:pt x="1158242" y="376183"/>
                    <a:pt x="1110268" y="376183"/>
                  </a:cubicBezTo>
                  <a:lnTo>
                    <a:pt x="86866" y="376183"/>
                  </a:lnTo>
                  <a:cubicBezTo>
                    <a:pt x="38891" y="376183"/>
                    <a:pt x="0" y="337291"/>
                    <a:pt x="0" y="289317"/>
                  </a:cubicBezTo>
                  <a:lnTo>
                    <a:pt x="0" y="86866"/>
                  </a:lnTo>
                  <a:cubicBezTo>
                    <a:pt x="0" y="38891"/>
                    <a:pt x="38891" y="0"/>
                    <a:pt x="8686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97134" cy="414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IvSign - Centralización de certificados y firma digital en la nube (1)">
            <a:hlinkClick r:id="" action="ppaction://media"/>
            <a:extLst>
              <a:ext uri="{FF2B5EF4-FFF2-40B4-BE49-F238E27FC236}">
                <a16:creationId xmlns:a16="http://schemas.microsoft.com/office/drawing/2014/main" id="{12F2D2A5-9D64-1288-298B-207C0F229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5700" y="3086100"/>
            <a:ext cx="10896600" cy="612933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9" name="Freeform 9"/>
          <p:cNvSpPr/>
          <p:nvPr/>
        </p:nvSpPr>
        <p:spPr>
          <a:xfrm>
            <a:off x="13762066" y="297495"/>
            <a:ext cx="4226219" cy="1071867"/>
          </a:xfrm>
          <a:custGeom>
            <a:avLst/>
            <a:gdLst/>
            <a:ahLst/>
            <a:cxnLst/>
            <a:rect l="l" t="t" r="r" b="b"/>
            <a:pathLst>
              <a:path w="4226219" h="1071867">
                <a:moveTo>
                  <a:pt x="0" y="0"/>
                </a:moveTo>
                <a:lnTo>
                  <a:pt x="4226219" y="0"/>
                </a:lnTo>
                <a:lnTo>
                  <a:pt x="4226219" y="1071867"/>
                </a:lnTo>
                <a:lnTo>
                  <a:pt x="0" y="10718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4191000" y="297495"/>
            <a:ext cx="8305800" cy="1497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Bold"/>
              </a:rPr>
              <a:t>IvSign - Centralización de Certificados </a:t>
            </a:r>
          </a:p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Bold"/>
              </a:rPr>
              <a:t>de Firma Digital en la Nube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38600" y="-9334"/>
            <a:ext cx="8501931" cy="1836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2"/>
              </a:lnSpc>
            </a:pPr>
            <a:r>
              <a:rPr lang="en-US" sz="4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Open Sans Bold"/>
              </a:rPr>
              <a:t>¿Que nos cuesta tener el Control del uso de los certificados?</a:t>
            </a:r>
          </a:p>
        </p:txBody>
      </p:sp>
      <p:sp>
        <p:nvSpPr>
          <p:cNvPr id="3" name="Freeform 3"/>
          <p:cNvSpPr/>
          <p:nvPr/>
        </p:nvSpPr>
        <p:spPr>
          <a:xfrm>
            <a:off x="261511" y="139469"/>
            <a:ext cx="2252134" cy="1513551"/>
          </a:xfrm>
          <a:custGeom>
            <a:avLst/>
            <a:gdLst/>
            <a:ahLst/>
            <a:cxnLst/>
            <a:rect l="l" t="t" r="r" b="b"/>
            <a:pathLst>
              <a:path w="2252134" h="1513551">
                <a:moveTo>
                  <a:pt x="0" y="0"/>
                </a:moveTo>
                <a:lnTo>
                  <a:pt x="2252134" y="0"/>
                </a:lnTo>
                <a:lnTo>
                  <a:pt x="2252134" y="1513550"/>
                </a:lnTo>
                <a:lnTo>
                  <a:pt x="0" y="1513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387578" y="3041319"/>
            <a:ext cx="1546234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FFDE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 coste por cetificado año es de 4,8 euros + IVA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617244" y="6091873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251123" y="4801139"/>
            <a:ext cx="17735258" cy="274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9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DE5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Open Sans Bold"/>
              </a:rPr>
              <a:t>Por este coste</a:t>
            </a:r>
            <a:r>
              <a:rPr lang="en-US" sz="2800" b="1" dirty="0">
                <a:solidFill>
                  <a:srgbClr val="F9FAFD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Open Sans Bold"/>
              </a:rPr>
              <a:t>, por Certificado de Cliente que tengamos, para cumplir con los tramites. Tendremos un total control del uso, generando un informe de auditoria del uso por firma y desde que equipo se uso para la firma (dia, hora y IPE de equipo).</a:t>
            </a:r>
          </a:p>
          <a:p>
            <a:pPr algn="l">
              <a:lnSpc>
                <a:spcPts val="3619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DE5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Open Sans Bold"/>
              </a:rPr>
              <a:t>Podremos realizar la delegación del uso</a:t>
            </a:r>
            <a:r>
              <a:rPr lang="en-US" sz="2800" b="1" dirty="0">
                <a:solidFill>
                  <a:srgbClr val="F9FAFD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Open Sans Bold"/>
              </a:rPr>
              <a:t>, con total control, de donde se puede usar y hasta que días se utiliza. Retirando la delegación cuando queramos.</a:t>
            </a:r>
          </a:p>
          <a:p>
            <a:pPr algn="l">
              <a:lnSpc>
                <a:spcPts val="3619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DE5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Open Sans Bold"/>
              </a:rPr>
              <a:t>Dándole al cliente</a:t>
            </a:r>
            <a:r>
              <a:rPr lang="en-US" sz="2800" b="1" dirty="0">
                <a:solidFill>
                  <a:srgbClr val="F9FAFD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Open Sans Bold"/>
              </a:rPr>
              <a:t>, un total control de uso de su firma y la seguridad de que no puede perder el certificado, por errores informáticos o problemas con un equipo.</a:t>
            </a:r>
          </a:p>
          <a:p>
            <a:pPr algn="l">
              <a:lnSpc>
                <a:spcPts val="3619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DE5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Open Sans Bold"/>
              </a:rPr>
              <a:t>Ofreciendo al Cliente</a:t>
            </a:r>
            <a:r>
              <a:rPr lang="en-US" sz="2800" b="1" dirty="0">
                <a:solidFill>
                  <a:srgbClr val="F9FAFD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Open Sans Bold"/>
              </a:rPr>
              <a:t> un sistema de uso de su firma seguro, desde cualquier punto y acceso al uso del certificado.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20334" y="8191500"/>
            <a:ext cx="1159683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¿Merece la pena correr este riesgo?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12825" y="4007685"/>
            <a:ext cx="1546234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Open Sans"/>
              </a:rPr>
              <a:t>Paquete minimo del Sistema 25 certificados, 120 euros año+IVA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3633951" y="119269"/>
            <a:ext cx="4545366" cy="1428319"/>
            <a:chOff x="0" y="0"/>
            <a:chExt cx="1197134" cy="376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97134" cy="376183"/>
            </a:xfrm>
            <a:custGeom>
              <a:avLst/>
              <a:gdLst/>
              <a:ahLst/>
              <a:cxnLst/>
              <a:rect l="l" t="t" r="r" b="b"/>
              <a:pathLst>
                <a:path w="1197134" h="376183">
                  <a:moveTo>
                    <a:pt x="86866" y="0"/>
                  </a:moveTo>
                  <a:lnTo>
                    <a:pt x="1110268" y="0"/>
                  </a:lnTo>
                  <a:cubicBezTo>
                    <a:pt x="1158242" y="0"/>
                    <a:pt x="1197134" y="38891"/>
                    <a:pt x="1197134" y="86866"/>
                  </a:cubicBezTo>
                  <a:lnTo>
                    <a:pt x="1197134" y="289317"/>
                  </a:lnTo>
                  <a:cubicBezTo>
                    <a:pt x="1197134" y="337291"/>
                    <a:pt x="1158242" y="376183"/>
                    <a:pt x="1110268" y="376183"/>
                  </a:cubicBezTo>
                  <a:lnTo>
                    <a:pt x="86866" y="376183"/>
                  </a:lnTo>
                  <a:cubicBezTo>
                    <a:pt x="38891" y="376183"/>
                    <a:pt x="0" y="337291"/>
                    <a:pt x="0" y="289317"/>
                  </a:cubicBezTo>
                  <a:lnTo>
                    <a:pt x="0" y="86866"/>
                  </a:lnTo>
                  <a:cubicBezTo>
                    <a:pt x="0" y="38891"/>
                    <a:pt x="38891" y="0"/>
                    <a:pt x="8686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97134" cy="414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762066" y="297495"/>
            <a:ext cx="4226219" cy="1071867"/>
          </a:xfrm>
          <a:custGeom>
            <a:avLst/>
            <a:gdLst/>
            <a:ahLst/>
            <a:cxnLst/>
            <a:rect l="l" t="t" r="r" b="b"/>
            <a:pathLst>
              <a:path w="4226219" h="1071867">
                <a:moveTo>
                  <a:pt x="0" y="0"/>
                </a:moveTo>
                <a:lnTo>
                  <a:pt x="4226219" y="0"/>
                </a:lnTo>
                <a:lnTo>
                  <a:pt x="4226219" y="1071867"/>
                </a:lnTo>
                <a:lnTo>
                  <a:pt x="0" y="1071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8148CE08-D949-96BE-AA74-E39297A0611C}"/>
              </a:ext>
            </a:extLst>
          </p:cNvPr>
          <p:cNvSpPr/>
          <p:nvPr/>
        </p:nvSpPr>
        <p:spPr>
          <a:xfrm>
            <a:off x="282222" y="860878"/>
            <a:ext cx="9525000" cy="8381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FB3A2C9-9C15-9F06-09DE-29FC55E07BE1}"/>
              </a:ext>
            </a:extLst>
          </p:cNvPr>
          <p:cNvSpPr/>
          <p:nvPr/>
        </p:nvSpPr>
        <p:spPr>
          <a:xfrm>
            <a:off x="9906000" y="2552700"/>
            <a:ext cx="8001000" cy="66460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81000" y="897513"/>
            <a:ext cx="9776178" cy="6668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060"/>
              </a:lnSpc>
              <a:spcBef>
                <a:spcPts val="100"/>
              </a:spcBef>
            </a:pPr>
            <a:r>
              <a:rPr spc="345" dirty="0"/>
              <a:t>Conclusiones</a:t>
            </a:r>
            <a:r>
              <a:rPr spc="200" dirty="0"/>
              <a:t> </a:t>
            </a:r>
            <a:r>
              <a:rPr spc="405" dirty="0"/>
              <a:t>y</a:t>
            </a:r>
            <a:r>
              <a:rPr lang="es-ES" spc="405" dirty="0"/>
              <a:t> </a:t>
            </a:r>
            <a:r>
              <a:rPr lang="es-ES" spc="325" dirty="0"/>
              <a:t>R</a:t>
            </a:r>
            <a:r>
              <a:rPr spc="325" dirty="0"/>
              <a:t>ecomendaciones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027423" y="2669239"/>
            <a:ext cx="7333615" cy="14285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15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cs typeface="Calibri"/>
              </a:rPr>
              <a:t>Centralización</a:t>
            </a:r>
            <a:r>
              <a:rPr kumimoji="0" sz="3600" b="0" i="0" u="none" strike="noStrike" kern="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:</a:t>
            </a:r>
            <a:r>
              <a:rPr kumimoji="0" sz="3600" b="0" i="0" u="none" strike="noStrike" kern="0" cap="none" spc="1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0" i="0" u="none" strike="noStrike" kern="0" cap="none" spc="19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protección</a:t>
            </a:r>
            <a:r>
              <a:rPr kumimoji="0" sz="3600" b="0" i="0" u="none" strike="noStrike" kern="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total</a:t>
            </a:r>
            <a:endParaRPr kumimoji="0" lang="es-ES" sz="3600" b="0" i="0" u="none" strike="noStrike" kern="0" cap="none" spc="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Evita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riesgos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legales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2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7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económicos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por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mal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uso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8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certiﬁcados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0007102" y="4245999"/>
            <a:ext cx="7374255" cy="4826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65" dirty="0">
                <a:solidFill>
                  <a:srgbClr val="FFC000"/>
                </a:solidFill>
              </a:rPr>
              <a:t>Control</a:t>
            </a:r>
            <a:r>
              <a:rPr sz="3600" spc="120" dirty="0">
                <a:solidFill>
                  <a:srgbClr val="FFC000"/>
                </a:solidFill>
              </a:rPr>
              <a:t> </a:t>
            </a:r>
            <a:r>
              <a:rPr sz="3600" spc="285" dirty="0">
                <a:solidFill>
                  <a:srgbClr val="FFC000"/>
                </a:solidFill>
              </a:rPr>
              <a:t>y</a:t>
            </a:r>
            <a:r>
              <a:rPr sz="3600" spc="120" dirty="0">
                <a:solidFill>
                  <a:srgbClr val="FFC000"/>
                </a:solidFill>
              </a:rPr>
              <a:t> </a:t>
            </a:r>
            <a:r>
              <a:rPr sz="3600" spc="150" dirty="0">
                <a:solidFill>
                  <a:srgbClr val="FFC000"/>
                </a:solidFill>
              </a:rPr>
              <a:t>trazabilidad</a:t>
            </a:r>
            <a:r>
              <a:rPr sz="3600" spc="120" dirty="0">
                <a:solidFill>
                  <a:srgbClr val="FFC000"/>
                </a:solidFill>
              </a:rPr>
              <a:t> </a:t>
            </a:r>
            <a:r>
              <a:rPr sz="3600" spc="160" dirty="0">
                <a:solidFill>
                  <a:schemeClr val="bg1"/>
                </a:solidFill>
              </a:rPr>
              <a:t>en</a:t>
            </a:r>
            <a:r>
              <a:rPr sz="3600" spc="120" dirty="0">
                <a:solidFill>
                  <a:schemeClr val="bg1"/>
                </a:solidFill>
              </a:rPr>
              <a:t> </a:t>
            </a:r>
            <a:r>
              <a:rPr sz="3600" spc="275" dirty="0">
                <a:solidFill>
                  <a:schemeClr val="bg1"/>
                </a:solidFill>
              </a:rPr>
              <a:t>cada</a:t>
            </a:r>
            <a:r>
              <a:rPr sz="3600" spc="125" dirty="0">
                <a:solidFill>
                  <a:schemeClr val="bg1"/>
                </a:solidFill>
              </a:rPr>
              <a:t> </a:t>
            </a:r>
            <a:r>
              <a:rPr sz="3600" spc="120" dirty="0">
                <a:solidFill>
                  <a:schemeClr val="bg1"/>
                </a:solidFill>
              </a:rPr>
              <a:t>ﬁrma</a:t>
            </a:r>
            <a:endParaRPr lang="es-ES" sz="3600" spc="120" dirty="0">
              <a:solidFill>
                <a:schemeClr val="bg1"/>
              </a:solidFill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120" dirty="0">
                <a:solidFill>
                  <a:schemeClr val="bg1"/>
                </a:solidFill>
              </a:rPr>
              <a:t>Registros</a:t>
            </a:r>
            <a:r>
              <a:rPr sz="2800" spc="95" dirty="0">
                <a:solidFill>
                  <a:schemeClr val="bg1"/>
                </a:solidFill>
              </a:rPr>
              <a:t> </a:t>
            </a:r>
            <a:r>
              <a:rPr sz="2800" spc="120" dirty="0">
                <a:solidFill>
                  <a:schemeClr val="bg1"/>
                </a:solidFill>
              </a:rPr>
              <a:t>inmutables</a:t>
            </a:r>
            <a:r>
              <a:rPr sz="2800" spc="100" dirty="0">
                <a:solidFill>
                  <a:schemeClr val="bg1"/>
                </a:solidFill>
              </a:rPr>
              <a:t> </a:t>
            </a:r>
            <a:r>
              <a:rPr sz="2800" spc="180" dirty="0">
                <a:solidFill>
                  <a:schemeClr val="bg1"/>
                </a:solidFill>
              </a:rPr>
              <a:t>de</a:t>
            </a:r>
            <a:r>
              <a:rPr sz="2800" spc="100" dirty="0">
                <a:solidFill>
                  <a:schemeClr val="bg1"/>
                </a:solidFill>
              </a:rPr>
              <a:t> </a:t>
            </a:r>
            <a:r>
              <a:rPr sz="2800" spc="70" dirty="0">
                <a:solidFill>
                  <a:schemeClr val="bg1"/>
                </a:solidFill>
              </a:rPr>
              <a:t>quién,</a:t>
            </a:r>
            <a:r>
              <a:rPr sz="2800" spc="100" dirty="0">
                <a:solidFill>
                  <a:schemeClr val="bg1"/>
                </a:solidFill>
              </a:rPr>
              <a:t> </a:t>
            </a:r>
            <a:r>
              <a:rPr sz="2800" spc="75" dirty="0">
                <a:solidFill>
                  <a:schemeClr val="bg1"/>
                </a:solidFill>
              </a:rPr>
              <a:t>qué,</a:t>
            </a:r>
            <a:r>
              <a:rPr sz="2800" spc="100" dirty="0">
                <a:solidFill>
                  <a:schemeClr val="bg1"/>
                </a:solidFill>
              </a:rPr>
              <a:t> </a:t>
            </a:r>
            <a:r>
              <a:rPr sz="2800" spc="165" dirty="0">
                <a:solidFill>
                  <a:schemeClr val="bg1"/>
                </a:solidFill>
              </a:rPr>
              <a:t>cuándo</a:t>
            </a:r>
            <a:r>
              <a:rPr sz="2800" spc="100" dirty="0">
                <a:solidFill>
                  <a:schemeClr val="bg1"/>
                </a:solidFill>
              </a:rPr>
              <a:t> </a:t>
            </a:r>
            <a:r>
              <a:rPr sz="2800" spc="210" dirty="0">
                <a:solidFill>
                  <a:schemeClr val="bg1"/>
                </a:solidFill>
              </a:rPr>
              <a:t>y</a:t>
            </a:r>
            <a:r>
              <a:rPr sz="2800" spc="100" dirty="0">
                <a:solidFill>
                  <a:schemeClr val="bg1"/>
                </a:solidFill>
              </a:rPr>
              <a:t> </a:t>
            </a:r>
            <a:r>
              <a:rPr sz="2800" spc="195" dirty="0">
                <a:solidFill>
                  <a:schemeClr val="bg1"/>
                </a:solidFill>
              </a:rPr>
              <a:t>cómo</a:t>
            </a:r>
            <a:r>
              <a:rPr sz="2800" spc="100" dirty="0">
                <a:solidFill>
                  <a:schemeClr val="bg1"/>
                </a:solidFill>
              </a:rPr>
              <a:t> </a:t>
            </a:r>
            <a:r>
              <a:rPr sz="2800" spc="180" dirty="0">
                <a:solidFill>
                  <a:schemeClr val="bg1"/>
                </a:solidFill>
              </a:rPr>
              <a:t>se</a:t>
            </a:r>
            <a:r>
              <a:rPr sz="2800" spc="100" dirty="0">
                <a:solidFill>
                  <a:schemeClr val="bg1"/>
                </a:solidFill>
              </a:rPr>
              <a:t> </a:t>
            </a:r>
            <a:r>
              <a:rPr sz="2800" spc="95" dirty="0">
                <a:solidFill>
                  <a:schemeClr val="bg1"/>
                </a:solidFill>
              </a:rPr>
              <a:t>ﬁrmó</a:t>
            </a:r>
            <a:r>
              <a:rPr lang="es-ES" sz="2800" spc="95" dirty="0">
                <a:solidFill>
                  <a:schemeClr val="bg1"/>
                </a:solidFill>
              </a:rPr>
              <a:t>.</a:t>
            </a:r>
            <a:endParaRPr sz="2800" dirty="0">
              <a:solidFill>
                <a:schemeClr val="bg1"/>
              </a:solidFill>
            </a:endParaRPr>
          </a:p>
          <a:p>
            <a:pPr marL="12700">
              <a:lnSpc>
                <a:spcPct val="100000"/>
              </a:lnSpc>
            </a:pPr>
            <a:r>
              <a:rPr sz="3600" spc="200" dirty="0">
                <a:solidFill>
                  <a:srgbClr val="FFC000"/>
                </a:solidFill>
              </a:rPr>
              <a:t>Conﬁanza</a:t>
            </a:r>
            <a:r>
              <a:rPr sz="3600" spc="135" dirty="0">
                <a:solidFill>
                  <a:srgbClr val="FFC000"/>
                </a:solidFill>
              </a:rPr>
              <a:t> </a:t>
            </a:r>
            <a:r>
              <a:rPr sz="3600" spc="285" dirty="0">
                <a:solidFill>
                  <a:srgbClr val="FFC000"/>
                </a:solidFill>
              </a:rPr>
              <a:t>y</a:t>
            </a:r>
            <a:r>
              <a:rPr sz="3600" spc="135" dirty="0">
                <a:solidFill>
                  <a:srgbClr val="FFC000"/>
                </a:solidFill>
              </a:rPr>
              <a:t> </a:t>
            </a:r>
            <a:r>
              <a:rPr sz="3600" spc="175" dirty="0">
                <a:solidFill>
                  <a:srgbClr val="FFC000"/>
                </a:solidFill>
              </a:rPr>
              <a:t>transparencia</a:t>
            </a:r>
            <a:r>
              <a:rPr sz="3600" spc="135" dirty="0">
                <a:solidFill>
                  <a:srgbClr val="FFC000"/>
                </a:solidFill>
              </a:rPr>
              <a:t> </a:t>
            </a:r>
            <a:r>
              <a:rPr sz="3600" spc="170" dirty="0">
                <a:solidFill>
                  <a:schemeClr val="bg1"/>
                </a:solidFill>
              </a:rPr>
              <a:t>para</a:t>
            </a:r>
            <a:r>
              <a:rPr sz="3600" spc="135" dirty="0">
                <a:solidFill>
                  <a:schemeClr val="bg1"/>
                </a:solidFill>
              </a:rPr>
              <a:t> </a:t>
            </a:r>
            <a:r>
              <a:rPr sz="3600" spc="90" dirty="0">
                <a:solidFill>
                  <a:schemeClr val="bg1"/>
                </a:solidFill>
              </a:rPr>
              <a:t>el</a:t>
            </a:r>
            <a:r>
              <a:rPr sz="3600" spc="135" dirty="0">
                <a:solidFill>
                  <a:schemeClr val="bg1"/>
                </a:solidFill>
              </a:rPr>
              <a:t> </a:t>
            </a:r>
            <a:r>
              <a:rPr sz="3600" spc="140" dirty="0">
                <a:solidFill>
                  <a:schemeClr val="bg1"/>
                </a:solidFill>
              </a:rPr>
              <a:t>cliente</a:t>
            </a:r>
            <a:endParaRPr lang="es-ES" sz="3600" spc="140" dirty="0">
              <a:solidFill>
                <a:schemeClr val="bg1"/>
              </a:solidFill>
            </a:endParaRPr>
          </a:p>
          <a:p>
            <a:pPr marL="12700">
              <a:lnSpc>
                <a:spcPct val="100000"/>
              </a:lnSpc>
            </a:pPr>
            <a:r>
              <a:rPr sz="2800" spc="100" dirty="0">
                <a:solidFill>
                  <a:schemeClr val="bg1"/>
                </a:solidFill>
              </a:rPr>
              <a:t>Permite</a:t>
            </a:r>
            <a:r>
              <a:rPr sz="2800" spc="90" dirty="0">
                <a:solidFill>
                  <a:schemeClr val="bg1"/>
                </a:solidFill>
              </a:rPr>
              <a:t> </a:t>
            </a:r>
            <a:r>
              <a:rPr sz="2800" spc="120" dirty="0">
                <a:solidFill>
                  <a:schemeClr val="bg1"/>
                </a:solidFill>
              </a:rPr>
              <a:t>delegar</a:t>
            </a:r>
            <a:r>
              <a:rPr sz="2800" spc="95" dirty="0">
                <a:solidFill>
                  <a:schemeClr val="bg1"/>
                </a:solidFill>
              </a:rPr>
              <a:t> </a:t>
            </a:r>
            <a:r>
              <a:rPr sz="2800" spc="210" dirty="0">
                <a:solidFill>
                  <a:schemeClr val="bg1"/>
                </a:solidFill>
              </a:rPr>
              <a:t>y</a:t>
            </a:r>
            <a:r>
              <a:rPr sz="2800" spc="90" dirty="0">
                <a:solidFill>
                  <a:schemeClr val="bg1"/>
                </a:solidFill>
              </a:rPr>
              <a:t> </a:t>
            </a:r>
            <a:r>
              <a:rPr sz="2800" spc="120" dirty="0">
                <a:solidFill>
                  <a:schemeClr val="bg1"/>
                </a:solidFill>
              </a:rPr>
              <a:t>revocar</a:t>
            </a:r>
            <a:r>
              <a:rPr sz="2800" spc="95" dirty="0">
                <a:solidFill>
                  <a:schemeClr val="bg1"/>
                </a:solidFill>
              </a:rPr>
              <a:t> </a:t>
            </a:r>
            <a:r>
              <a:rPr sz="2800" spc="60" dirty="0">
                <a:solidFill>
                  <a:schemeClr val="bg1"/>
                </a:solidFill>
              </a:rPr>
              <a:t>el</a:t>
            </a:r>
            <a:r>
              <a:rPr sz="2800" spc="95" dirty="0">
                <a:solidFill>
                  <a:schemeClr val="bg1"/>
                </a:solidFill>
              </a:rPr>
              <a:t> </a:t>
            </a:r>
            <a:r>
              <a:rPr sz="2800" spc="155" dirty="0">
                <a:solidFill>
                  <a:schemeClr val="bg1"/>
                </a:solidFill>
              </a:rPr>
              <a:t>uso</a:t>
            </a:r>
            <a:r>
              <a:rPr sz="2800" spc="90" dirty="0">
                <a:solidFill>
                  <a:schemeClr val="bg1"/>
                </a:solidFill>
              </a:rPr>
              <a:t> </a:t>
            </a:r>
            <a:r>
              <a:rPr sz="2800" spc="180" dirty="0">
                <a:solidFill>
                  <a:schemeClr val="bg1"/>
                </a:solidFill>
              </a:rPr>
              <a:t>de</a:t>
            </a:r>
            <a:r>
              <a:rPr sz="2800" spc="95" dirty="0">
                <a:solidFill>
                  <a:schemeClr val="bg1"/>
                </a:solidFill>
              </a:rPr>
              <a:t> </a:t>
            </a:r>
            <a:r>
              <a:rPr sz="2800" spc="60" dirty="0">
                <a:solidFill>
                  <a:schemeClr val="bg1"/>
                </a:solidFill>
              </a:rPr>
              <a:t>la</a:t>
            </a:r>
            <a:r>
              <a:rPr sz="2800" spc="90" dirty="0">
                <a:solidFill>
                  <a:schemeClr val="bg1"/>
                </a:solidFill>
              </a:rPr>
              <a:t> </a:t>
            </a:r>
            <a:r>
              <a:rPr sz="2800" spc="114" dirty="0">
                <a:solidFill>
                  <a:schemeClr val="bg1"/>
                </a:solidFill>
              </a:rPr>
              <a:t>ﬁrma</a:t>
            </a:r>
            <a:r>
              <a:rPr sz="2800" spc="95" dirty="0">
                <a:solidFill>
                  <a:schemeClr val="bg1"/>
                </a:solidFill>
              </a:rPr>
              <a:t> </a:t>
            </a:r>
            <a:r>
              <a:rPr sz="2800" spc="180" dirty="0">
                <a:solidFill>
                  <a:schemeClr val="bg1"/>
                </a:solidFill>
              </a:rPr>
              <a:t>con</a:t>
            </a:r>
            <a:r>
              <a:rPr sz="2800" spc="95" dirty="0">
                <a:solidFill>
                  <a:schemeClr val="bg1"/>
                </a:solidFill>
              </a:rPr>
              <a:t> </a:t>
            </a:r>
            <a:r>
              <a:rPr sz="2800" spc="85" dirty="0">
                <a:solidFill>
                  <a:schemeClr val="bg1"/>
                </a:solidFill>
              </a:rPr>
              <a:t>total</a:t>
            </a:r>
            <a:r>
              <a:rPr sz="2800" spc="90" dirty="0">
                <a:solidFill>
                  <a:schemeClr val="bg1"/>
                </a:solidFill>
              </a:rPr>
              <a:t> </a:t>
            </a:r>
            <a:r>
              <a:rPr sz="2800" spc="130" dirty="0">
                <a:solidFill>
                  <a:schemeClr val="bg1"/>
                </a:solidFill>
              </a:rPr>
              <a:t>seguridad</a:t>
            </a:r>
            <a:endParaRPr sz="2800" dirty="0">
              <a:solidFill>
                <a:schemeClr val="bg1"/>
              </a:solidFill>
            </a:endParaRPr>
          </a:p>
          <a:p>
            <a:pPr marL="12700">
              <a:lnSpc>
                <a:spcPct val="100000"/>
              </a:lnSpc>
            </a:pPr>
            <a:r>
              <a:rPr sz="3600" spc="165" dirty="0">
                <a:solidFill>
                  <a:srgbClr val="FFC000"/>
                </a:solidFill>
              </a:rPr>
              <a:t>Agilidad</a:t>
            </a:r>
            <a:r>
              <a:rPr sz="3600" spc="120" dirty="0">
                <a:solidFill>
                  <a:srgbClr val="FFC000"/>
                </a:solidFill>
              </a:rPr>
              <a:t> </a:t>
            </a:r>
            <a:r>
              <a:rPr sz="3600" spc="285" dirty="0">
                <a:solidFill>
                  <a:srgbClr val="FFC000"/>
                </a:solidFill>
              </a:rPr>
              <a:t>y</a:t>
            </a:r>
            <a:r>
              <a:rPr sz="3600" spc="120" dirty="0">
                <a:solidFill>
                  <a:srgbClr val="FFC000"/>
                </a:solidFill>
              </a:rPr>
              <a:t> </a:t>
            </a:r>
            <a:r>
              <a:rPr sz="3600" spc="195" dirty="0">
                <a:solidFill>
                  <a:srgbClr val="FFC000"/>
                </a:solidFill>
              </a:rPr>
              <a:t>seguridad</a:t>
            </a:r>
            <a:r>
              <a:rPr sz="3600" spc="120" dirty="0">
                <a:solidFill>
                  <a:srgbClr val="FFC000"/>
                </a:solidFill>
              </a:rPr>
              <a:t> </a:t>
            </a:r>
            <a:r>
              <a:rPr sz="3600" spc="160" dirty="0">
                <a:solidFill>
                  <a:schemeClr val="bg1"/>
                </a:solidFill>
              </a:rPr>
              <a:t>en</a:t>
            </a:r>
            <a:r>
              <a:rPr sz="3600" spc="120" dirty="0">
                <a:solidFill>
                  <a:schemeClr val="bg1"/>
                </a:solidFill>
              </a:rPr>
              <a:t> </a:t>
            </a:r>
            <a:r>
              <a:rPr sz="3600" spc="80" dirty="0">
                <a:solidFill>
                  <a:schemeClr val="bg1"/>
                </a:solidFill>
              </a:rPr>
              <a:t>la</a:t>
            </a:r>
            <a:r>
              <a:rPr sz="3600" spc="120" dirty="0">
                <a:solidFill>
                  <a:schemeClr val="bg1"/>
                </a:solidFill>
              </a:rPr>
              <a:t> </a:t>
            </a:r>
            <a:r>
              <a:rPr sz="3600" spc="150" dirty="0">
                <a:solidFill>
                  <a:schemeClr val="bg1"/>
                </a:solidFill>
              </a:rPr>
              <a:t>gestión</a:t>
            </a:r>
            <a:endParaRPr lang="es-ES" sz="3600" spc="150" dirty="0">
              <a:solidFill>
                <a:schemeClr val="bg1"/>
              </a:solidFill>
            </a:endParaRPr>
          </a:p>
          <a:p>
            <a:pPr marL="12700">
              <a:lnSpc>
                <a:spcPct val="100000"/>
              </a:lnSpc>
            </a:pPr>
            <a:r>
              <a:rPr sz="2800" spc="90" dirty="0">
                <a:solidFill>
                  <a:schemeClr val="bg1"/>
                </a:solidFill>
              </a:rPr>
              <a:t>Elimina</a:t>
            </a:r>
            <a:r>
              <a:rPr sz="2800" spc="95" dirty="0">
                <a:solidFill>
                  <a:schemeClr val="bg1"/>
                </a:solidFill>
              </a:rPr>
              <a:t> </a:t>
            </a:r>
            <a:r>
              <a:rPr sz="2800" spc="175" dirty="0">
                <a:solidFill>
                  <a:schemeClr val="bg1"/>
                </a:solidFill>
              </a:rPr>
              <a:t>copias</a:t>
            </a:r>
            <a:r>
              <a:rPr sz="2800" spc="95" dirty="0">
                <a:solidFill>
                  <a:schemeClr val="bg1"/>
                </a:solidFill>
              </a:rPr>
              <a:t> </a:t>
            </a:r>
            <a:r>
              <a:rPr sz="2800" spc="130" dirty="0">
                <a:solidFill>
                  <a:schemeClr val="bg1"/>
                </a:solidFill>
              </a:rPr>
              <a:t>locales</a:t>
            </a:r>
            <a:r>
              <a:rPr sz="2800" spc="100" dirty="0">
                <a:solidFill>
                  <a:schemeClr val="bg1"/>
                </a:solidFill>
              </a:rPr>
              <a:t> </a:t>
            </a:r>
            <a:r>
              <a:rPr sz="2800" spc="210" dirty="0">
                <a:solidFill>
                  <a:schemeClr val="bg1"/>
                </a:solidFill>
              </a:rPr>
              <a:t>y</a:t>
            </a:r>
            <a:r>
              <a:rPr sz="2800" spc="95" dirty="0">
                <a:solidFill>
                  <a:schemeClr val="bg1"/>
                </a:solidFill>
              </a:rPr>
              <a:t> </a:t>
            </a:r>
            <a:r>
              <a:rPr sz="2800" spc="165" dirty="0">
                <a:solidFill>
                  <a:schemeClr val="bg1"/>
                </a:solidFill>
              </a:rPr>
              <a:t>dependencias</a:t>
            </a:r>
            <a:r>
              <a:rPr sz="2800" spc="100" dirty="0">
                <a:solidFill>
                  <a:schemeClr val="bg1"/>
                </a:solidFill>
              </a:rPr>
              <a:t> </a:t>
            </a:r>
            <a:r>
              <a:rPr sz="2800" spc="180" dirty="0">
                <a:solidFill>
                  <a:schemeClr val="bg1"/>
                </a:solidFill>
              </a:rPr>
              <a:t>de</a:t>
            </a:r>
            <a:r>
              <a:rPr sz="2800" spc="95" dirty="0">
                <a:solidFill>
                  <a:schemeClr val="bg1"/>
                </a:solidFill>
              </a:rPr>
              <a:t> </a:t>
            </a:r>
            <a:r>
              <a:rPr sz="2800" spc="135" dirty="0">
                <a:solidFill>
                  <a:schemeClr val="bg1"/>
                </a:solidFill>
              </a:rPr>
              <a:t>dispositivos</a:t>
            </a:r>
            <a:r>
              <a:rPr sz="2800" spc="100" dirty="0">
                <a:solidFill>
                  <a:schemeClr val="bg1"/>
                </a:solidFill>
              </a:rPr>
              <a:t> </a:t>
            </a:r>
            <a:r>
              <a:rPr sz="2800" spc="90" dirty="0">
                <a:solidFill>
                  <a:schemeClr val="bg1"/>
                </a:solidFill>
              </a:rPr>
              <a:t>frágiles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144505" y="561158"/>
            <a:ext cx="23685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04191A"/>
                </a:solidFill>
                <a:effectLst/>
                <a:uLnTx/>
                <a:uFillTx/>
                <a:latin typeface="Calibri"/>
                <a:cs typeface="Calibri"/>
              </a:rPr>
              <a:t>15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>
            <a:alphaModFix amt="80000"/>
          </a:blip>
          <a:stretch>
            <a:fillRect/>
          </a:stretch>
        </p:blipFill>
        <p:spPr>
          <a:xfrm>
            <a:off x="838200" y="3407526"/>
            <a:ext cx="8686800" cy="57911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EBBCD843-70CC-24A8-BC0B-C994813110A5}"/>
              </a:ext>
            </a:extLst>
          </p:cNvPr>
          <p:cNvSpPr/>
          <p:nvPr/>
        </p:nvSpPr>
        <p:spPr>
          <a:xfrm>
            <a:off x="2484012" y="4970112"/>
            <a:ext cx="13334999" cy="2943424"/>
          </a:xfrm>
          <a:prstGeom prst="rect">
            <a:avLst/>
          </a:prstGeom>
          <a:solidFill>
            <a:schemeClr val="accent3">
              <a:alpha val="66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856FF92-21F0-67A8-FE26-4E7B636360E2}"/>
              </a:ext>
            </a:extLst>
          </p:cNvPr>
          <p:cNvSpPr/>
          <p:nvPr/>
        </p:nvSpPr>
        <p:spPr>
          <a:xfrm>
            <a:off x="2407811" y="3084245"/>
            <a:ext cx="13411200" cy="1118331"/>
          </a:xfrm>
          <a:prstGeom prst="rect">
            <a:avLst/>
          </a:prstGeom>
          <a:solidFill>
            <a:schemeClr val="accent3">
              <a:alpha val="88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261511" y="139469"/>
            <a:ext cx="2252134" cy="1513551"/>
          </a:xfrm>
          <a:custGeom>
            <a:avLst/>
            <a:gdLst/>
            <a:ahLst/>
            <a:cxnLst/>
            <a:rect l="l" t="t" r="r" b="b"/>
            <a:pathLst>
              <a:path w="2252134" h="1513551">
                <a:moveTo>
                  <a:pt x="0" y="0"/>
                </a:moveTo>
                <a:lnTo>
                  <a:pt x="2252134" y="0"/>
                </a:lnTo>
                <a:lnTo>
                  <a:pt x="2252134" y="1513550"/>
                </a:lnTo>
                <a:lnTo>
                  <a:pt x="0" y="1513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13633951" y="119269"/>
            <a:ext cx="4545366" cy="1428319"/>
            <a:chOff x="0" y="0"/>
            <a:chExt cx="1197134" cy="3761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97134" cy="376183"/>
            </a:xfrm>
            <a:custGeom>
              <a:avLst/>
              <a:gdLst/>
              <a:ahLst/>
              <a:cxnLst/>
              <a:rect l="l" t="t" r="r" b="b"/>
              <a:pathLst>
                <a:path w="1197134" h="376183">
                  <a:moveTo>
                    <a:pt x="86866" y="0"/>
                  </a:moveTo>
                  <a:lnTo>
                    <a:pt x="1110268" y="0"/>
                  </a:lnTo>
                  <a:cubicBezTo>
                    <a:pt x="1158242" y="0"/>
                    <a:pt x="1197134" y="38891"/>
                    <a:pt x="1197134" y="86866"/>
                  </a:cubicBezTo>
                  <a:lnTo>
                    <a:pt x="1197134" y="289317"/>
                  </a:lnTo>
                  <a:cubicBezTo>
                    <a:pt x="1197134" y="337291"/>
                    <a:pt x="1158242" y="376183"/>
                    <a:pt x="1110268" y="376183"/>
                  </a:cubicBezTo>
                  <a:lnTo>
                    <a:pt x="86866" y="376183"/>
                  </a:lnTo>
                  <a:cubicBezTo>
                    <a:pt x="38891" y="376183"/>
                    <a:pt x="0" y="337291"/>
                    <a:pt x="0" y="289317"/>
                  </a:cubicBezTo>
                  <a:lnTo>
                    <a:pt x="0" y="86866"/>
                  </a:lnTo>
                  <a:cubicBezTo>
                    <a:pt x="0" y="38891"/>
                    <a:pt x="38891" y="0"/>
                    <a:pt x="8686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97134" cy="414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762066" y="297495"/>
            <a:ext cx="4226219" cy="1071867"/>
          </a:xfrm>
          <a:custGeom>
            <a:avLst/>
            <a:gdLst/>
            <a:ahLst/>
            <a:cxnLst/>
            <a:rect l="l" t="t" r="r" b="b"/>
            <a:pathLst>
              <a:path w="4226219" h="1071867">
                <a:moveTo>
                  <a:pt x="0" y="0"/>
                </a:moveTo>
                <a:lnTo>
                  <a:pt x="4226219" y="0"/>
                </a:lnTo>
                <a:lnTo>
                  <a:pt x="4226219" y="1071867"/>
                </a:lnTo>
                <a:lnTo>
                  <a:pt x="0" y="10718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0515600" y="5947799"/>
            <a:ext cx="920121" cy="988049"/>
          </a:xfrm>
          <a:custGeom>
            <a:avLst/>
            <a:gdLst/>
            <a:ahLst/>
            <a:cxnLst/>
            <a:rect l="l" t="t" r="r" b="b"/>
            <a:pathLst>
              <a:path w="920121" h="988049">
                <a:moveTo>
                  <a:pt x="0" y="0"/>
                </a:moveTo>
                <a:lnTo>
                  <a:pt x="920121" y="0"/>
                </a:lnTo>
                <a:lnTo>
                  <a:pt x="920121" y="988049"/>
                </a:lnTo>
                <a:lnTo>
                  <a:pt x="0" y="9880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2192000" y="6901212"/>
            <a:ext cx="935881" cy="1009944"/>
          </a:xfrm>
          <a:custGeom>
            <a:avLst/>
            <a:gdLst/>
            <a:ahLst/>
            <a:cxnLst/>
            <a:rect l="l" t="t" r="r" b="b"/>
            <a:pathLst>
              <a:path w="935881" h="1009944">
                <a:moveTo>
                  <a:pt x="0" y="0"/>
                </a:moveTo>
                <a:lnTo>
                  <a:pt x="935881" y="0"/>
                </a:lnTo>
                <a:lnTo>
                  <a:pt x="935881" y="1009944"/>
                </a:lnTo>
                <a:lnTo>
                  <a:pt x="0" y="1009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2922979" y="4996923"/>
            <a:ext cx="12457063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Open Sans Bold"/>
              </a:rPr>
              <a:t>Como ofrecer el servicio a tus clientes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Open Sans Bold"/>
              </a:rPr>
              <a:t>917086119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Open Sans Bold"/>
              </a:rPr>
              <a:t>asociados@lasasesorias.net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13645" y="3203784"/>
            <a:ext cx="13258800" cy="730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75"/>
              </a:lnSpc>
              <a:spcBef>
                <a:spcPct val="0"/>
              </a:spcBef>
            </a:pPr>
            <a:r>
              <a:rPr lang="en-US" sz="4339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Open Sans Bold"/>
              </a:rPr>
              <a:t>Consulta cualquier duda </a:t>
            </a:r>
            <a:r>
              <a:rPr lang="en-US" sz="4339" b="1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Open Sans Bold"/>
              </a:rPr>
              <a:t>sobre la Centralización de Certificados de Firma.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13804" y="1211098"/>
            <a:ext cx="960973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RIESGOS</a:t>
            </a:r>
            <a:r>
              <a:rPr kumimoji="0" sz="36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EN</a:t>
            </a:r>
            <a:r>
              <a:rPr kumimoji="0" sz="36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0" i="0" u="none" strike="noStrike" kern="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36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GESTIÓN</a:t>
            </a:r>
            <a:r>
              <a:rPr kumimoji="0" sz="36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36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CERTIFICADOS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66840" y="2860662"/>
            <a:ext cx="4914895" cy="69532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90321" y="2860662"/>
            <a:ext cx="4914898" cy="69532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3804" y="2860662"/>
            <a:ext cx="4914898" cy="695324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3245482" y="5524154"/>
            <a:ext cx="3449954" cy="3014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840" marR="117475" lvl="0" indent="-220345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Centralización</a:t>
            </a:r>
            <a:r>
              <a:rPr kumimoji="0" sz="29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para </a:t>
            </a:r>
            <a:r>
              <a:rPr kumimoji="0" sz="290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mayor</a:t>
            </a:r>
            <a:r>
              <a:rPr kumimoji="0" sz="29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seguridad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55600" marR="236854" lvl="0" indent="-212725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694055" algn="l"/>
              </a:tabLst>
              <a:defRPr/>
            </a:pPr>
            <a:r>
              <a:rPr kumimoji="0" sz="1950" b="0" i="0" u="none" strike="noStrike" kern="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centralización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reduce 	</a:t>
            </a:r>
            <a:r>
              <a:rPr kumimoji="0" sz="195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riesgos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mejora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71780" marR="0" lvl="0" indent="0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1" i="0" u="none" strike="noStrike" kern="0" cap="none" spc="165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trazabilidad</a:t>
            </a:r>
            <a:r>
              <a:rPr kumimoji="0" sz="1950" b="1" i="0" u="none" strike="noStrike" kern="0" cap="none" spc="90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las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ﬁrmas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5095" marR="5080" lvl="0" indent="-113030" defTabSz="914400" eaLnBrk="1" fontAlgn="auto" latinLnBrk="0" hangingPunct="1">
              <a:lnSpc>
                <a:spcPct val="101499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125095" algn="l"/>
                <a:tab pos="224790" algn="l"/>
              </a:tabLst>
              <a:defRPr/>
            </a:pP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Facilita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auditorías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genera </a:t>
            </a:r>
            <a:r>
              <a:rPr kumimoji="0" sz="195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evidencias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técnicas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cada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192530" marR="0" lvl="0" indent="0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operación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89092" y="5524154"/>
            <a:ext cx="3708400" cy="3014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3119" marR="5080" lvl="0" indent="-821055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20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Custodia</a:t>
            </a:r>
            <a:r>
              <a:rPr kumimoji="0" sz="29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2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29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control</a:t>
            </a:r>
            <a:r>
              <a:rPr kumimoji="0" sz="29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29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certiﬁcados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95275" marR="73660" lvl="0" indent="288290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583565" algn="l"/>
              </a:tabLst>
              <a:defRPr/>
            </a:pPr>
            <a:r>
              <a:rPr kumimoji="0" sz="1950" b="0" i="0" u="none" strike="noStrike" kern="0" cap="none" spc="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Es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esencial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proteger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los </a:t>
            </a:r>
            <a:r>
              <a:rPr kumimoji="0" sz="19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certiﬁcados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para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evitar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1" i="0" u="none" strike="noStrike" kern="0" cap="none" spc="145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mal </a:t>
            </a:r>
            <a:r>
              <a:rPr kumimoji="0" sz="1950" b="1" i="0" u="none" strike="noStrike" kern="0" cap="none" spc="200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uso</a:t>
            </a:r>
            <a:r>
              <a:rPr kumimoji="0" sz="1950" b="1" i="0" u="none" strike="noStrike" kern="0" cap="none" spc="90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consecuencias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legales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50190" marR="28575" lvl="0" indent="-97155" defTabSz="914400" eaLnBrk="1" fontAlgn="auto" latinLnBrk="0" hangingPunct="1">
              <a:lnSpc>
                <a:spcPct val="101499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250190" algn="l"/>
                <a:tab pos="365760" algn="l"/>
              </a:tabLst>
              <a:defRPr/>
            </a:pP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95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Informar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responder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sobre </a:t>
            </a:r>
            <a:r>
              <a:rPr kumimoji="0" sz="1950" b="0" i="0" u="none" strike="noStrike" kern="0" cap="none" spc="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cada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operación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realizada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895350" marR="0" lvl="0" indent="0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ﬁrma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del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cliente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80121" y="5524154"/>
            <a:ext cx="3773170" cy="3014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2180" marR="64769" lvl="0" indent="-85979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Valor</a:t>
            </a:r>
            <a:r>
              <a:rPr kumimoji="0" sz="29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legal</a:t>
            </a:r>
            <a:r>
              <a:rPr kumimoji="0" sz="29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9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29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ﬁrma </a:t>
            </a:r>
            <a:r>
              <a:rPr kumimoji="0" sz="29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electrónica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75920" marR="155575" lvl="0" indent="-212725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384810" algn="l"/>
              </a:tabLst>
              <a:defRPr/>
            </a:pP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Permite 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autorizar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contratos, 	</a:t>
            </a:r>
            <a:r>
              <a:rPr kumimoji="0" sz="1950" b="0" i="0" u="none" strike="noStrike" kern="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créditos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documentos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873125" marR="0" lvl="0" indent="0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1" i="0" u="none" strike="noStrike" kern="0" cap="none" spc="170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plena</a:t>
            </a:r>
            <a:r>
              <a:rPr kumimoji="0" sz="1950" b="1" i="0" u="none" strike="noStrike" kern="0" cap="none" spc="30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1" i="0" u="none" strike="noStrike" kern="0" cap="none" spc="150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validez</a:t>
            </a:r>
            <a:r>
              <a:rPr kumimoji="0" sz="1950" b="1" i="0" u="none" strike="noStrike" kern="0" cap="none" spc="35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1" i="0" u="none" strike="noStrike" kern="0" cap="none" spc="130" normalizeH="0" baseline="0" noProof="0" dirty="0">
                <a:ln>
                  <a:noFill/>
                </a:ln>
                <a:solidFill>
                  <a:srgbClr val="2DC295"/>
                </a:solidFill>
                <a:effectLst/>
                <a:uLnTx/>
                <a:uFillTx/>
                <a:latin typeface="Calibri"/>
                <a:cs typeface="Calibri"/>
              </a:rPr>
              <a:t>legal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24790" marR="5080" lvl="0" indent="-212725" defTabSz="914400" eaLnBrk="1" fontAlgn="auto" latinLnBrk="0" hangingPunct="1">
              <a:lnSpc>
                <a:spcPct val="101499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530860" algn="l"/>
              </a:tabLst>
              <a:defRPr/>
            </a:pPr>
            <a:r>
              <a:rPr kumimoji="0" sz="195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Responsabilidad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directa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sobre 	</a:t>
            </a:r>
            <a:r>
              <a:rPr kumimoji="0" sz="1950" b="0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lo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ﬁrmado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en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nombre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del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600200" marR="0" lvl="0" indent="0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cliente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920778" y="3370454"/>
            <a:ext cx="1998345" cy="1491615"/>
          </a:xfrm>
          <a:custGeom>
            <a:avLst/>
            <a:gdLst/>
            <a:ahLst/>
            <a:cxnLst/>
            <a:rect l="l" t="t" r="r" b="b"/>
            <a:pathLst>
              <a:path w="1998344" h="1491614">
                <a:moveTo>
                  <a:pt x="1589150" y="714895"/>
                </a:moveTo>
                <a:lnTo>
                  <a:pt x="1589150" y="757707"/>
                </a:lnTo>
                <a:lnTo>
                  <a:pt x="1731149" y="757707"/>
                </a:lnTo>
                <a:lnTo>
                  <a:pt x="1687667" y="731716"/>
                </a:lnTo>
                <a:lnTo>
                  <a:pt x="1650810" y="721678"/>
                </a:lnTo>
                <a:lnTo>
                  <a:pt x="1609835" y="715975"/>
                </a:lnTo>
                <a:lnTo>
                  <a:pt x="1589150" y="714895"/>
                </a:lnTo>
                <a:close/>
              </a:path>
              <a:path w="1998344" h="1491614">
                <a:moveTo>
                  <a:pt x="1760967" y="1339894"/>
                </a:moveTo>
                <a:lnTo>
                  <a:pt x="1711147" y="1352372"/>
                </a:lnTo>
                <a:lnTo>
                  <a:pt x="1680548" y="1393624"/>
                </a:lnTo>
                <a:lnTo>
                  <a:pt x="1677330" y="1419126"/>
                </a:lnTo>
                <a:lnTo>
                  <a:pt x="1683067" y="1444917"/>
                </a:lnTo>
                <a:lnTo>
                  <a:pt x="1697251" y="1467216"/>
                </a:lnTo>
                <a:lnTo>
                  <a:pt x="1717560" y="1482977"/>
                </a:lnTo>
                <a:lnTo>
                  <a:pt x="1741946" y="1491106"/>
                </a:lnTo>
                <a:lnTo>
                  <a:pt x="1768360" y="1490510"/>
                </a:lnTo>
                <a:lnTo>
                  <a:pt x="1792991" y="1480947"/>
                </a:lnTo>
                <a:lnTo>
                  <a:pt x="1812410" y="1464105"/>
                </a:lnTo>
                <a:lnTo>
                  <a:pt x="1825142" y="1441773"/>
                </a:lnTo>
                <a:lnTo>
                  <a:pt x="1829714" y="1415745"/>
                </a:lnTo>
                <a:lnTo>
                  <a:pt x="1828251" y="1400803"/>
                </a:lnTo>
                <a:lnTo>
                  <a:pt x="1807387" y="1361859"/>
                </a:lnTo>
                <a:lnTo>
                  <a:pt x="1760967" y="1339894"/>
                </a:lnTo>
                <a:close/>
              </a:path>
              <a:path w="1998344" h="1491614">
                <a:moveTo>
                  <a:pt x="1791487" y="813866"/>
                </a:moveTo>
                <a:lnTo>
                  <a:pt x="1589138" y="813866"/>
                </a:lnTo>
                <a:lnTo>
                  <a:pt x="1589138" y="1413243"/>
                </a:lnTo>
                <a:lnTo>
                  <a:pt x="1621129" y="1413243"/>
                </a:lnTo>
                <a:lnTo>
                  <a:pt x="1627877" y="1371407"/>
                </a:lnTo>
                <a:lnTo>
                  <a:pt x="1646666" y="1335073"/>
                </a:lnTo>
                <a:lnTo>
                  <a:pt x="1675318" y="1306421"/>
                </a:lnTo>
                <a:lnTo>
                  <a:pt x="1711652" y="1287631"/>
                </a:lnTo>
                <a:lnTo>
                  <a:pt x="1753488" y="1280883"/>
                </a:lnTo>
                <a:lnTo>
                  <a:pt x="1997841" y="1280883"/>
                </a:lnTo>
                <a:lnTo>
                  <a:pt x="1997864" y="1187716"/>
                </a:lnTo>
                <a:lnTo>
                  <a:pt x="1693519" y="1187716"/>
                </a:lnTo>
                <a:lnTo>
                  <a:pt x="1686192" y="1186743"/>
                </a:lnTo>
                <a:lnTo>
                  <a:pt x="1665436" y="1159630"/>
                </a:lnTo>
                <a:lnTo>
                  <a:pt x="1666377" y="1152421"/>
                </a:lnTo>
                <a:lnTo>
                  <a:pt x="1693519" y="1131544"/>
                </a:lnTo>
                <a:lnTo>
                  <a:pt x="1942115" y="1131544"/>
                </a:lnTo>
                <a:lnTo>
                  <a:pt x="1786508" y="1100112"/>
                </a:lnTo>
                <a:lnTo>
                  <a:pt x="1747040" y="1090857"/>
                </a:lnTo>
                <a:lnTo>
                  <a:pt x="1726860" y="1080987"/>
                </a:lnTo>
                <a:lnTo>
                  <a:pt x="1719629" y="1065223"/>
                </a:lnTo>
                <a:lnTo>
                  <a:pt x="1719353" y="1053279"/>
                </a:lnTo>
                <a:lnTo>
                  <a:pt x="1719248" y="1048693"/>
                </a:lnTo>
                <a:lnTo>
                  <a:pt x="1719169" y="1045273"/>
                </a:lnTo>
                <a:lnTo>
                  <a:pt x="1719058" y="971029"/>
                </a:lnTo>
                <a:lnTo>
                  <a:pt x="1718860" y="960196"/>
                </a:lnTo>
                <a:lnTo>
                  <a:pt x="1718584" y="950181"/>
                </a:lnTo>
                <a:lnTo>
                  <a:pt x="1718288" y="942987"/>
                </a:lnTo>
                <a:lnTo>
                  <a:pt x="1718221" y="941336"/>
                </a:lnTo>
                <a:lnTo>
                  <a:pt x="1717800" y="933932"/>
                </a:lnTo>
                <a:lnTo>
                  <a:pt x="1717703" y="928598"/>
                </a:lnTo>
                <a:lnTo>
                  <a:pt x="1744488" y="888385"/>
                </a:lnTo>
                <a:lnTo>
                  <a:pt x="1895703" y="884428"/>
                </a:lnTo>
                <a:lnTo>
                  <a:pt x="1870188" y="856027"/>
                </a:lnTo>
                <a:lnTo>
                  <a:pt x="1843895" y="833702"/>
                </a:lnTo>
                <a:lnTo>
                  <a:pt x="1817452" y="819100"/>
                </a:lnTo>
                <a:lnTo>
                  <a:pt x="1791487" y="813866"/>
                </a:lnTo>
                <a:close/>
              </a:path>
              <a:path w="1998344" h="1491614">
                <a:moveTo>
                  <a:pt x="1997841" y="1280883"/>
                </a:moveTo>
                <a:lnTo>
                  <a:pt x="1753488" y="1280883"/>
                </a:lnTo>
                <a:lnTo>
                  <a:pt x="1795326" y="1287631"/>
                </a:lnTo>
                <a:lnTo>
                  <a:pt x="1831663" y="1306421"/>
                </a:lnTo>
                <a:lnTo>
                  <a:pt x="1860319" y="1335073"/>
                </a:lnTo>
                <a:lnTo>
                  <a:pt x="1879112" y="1371407"/>
                </a:lnTo>
                <a:lnTo>
                  <a:pt x="1885861" y="1413243"/>
                </a:lnTo>
                <a:lnTo>
                  <a:pt x="1990686" y="1413243"/>
                </a:lnTo>
                <a:lnTo>
                  <a:pt x="1997811" y="1406131"/>
                </a:lnTo>
                <a:lnTo>
                  <a:pt x="1997841" y="1280883"/>
                </a:lnTo>
                <a:close/>
              </a:path>
              <a:path w="1998344" h="1491614">
                <a:moveTo>
                  <a:pt x="1942115" y="1131544"/>
                </a:moveTo>
                <a:lnTo>
                  <a:pt x="1738744" y="1131544"/>
                </a:lnTo>
                <a:lnTo>
                  <a:pt x="1749673" y="1133751"/>
                </a:lnTo>
                <a:lnTo>
                  <a:pt x="1758599" y="1139769"/>
                </a:lnTo>
                <a:lnTo>
                  <a:pt x="1764617" y="1148694"/>
                </a:lnTo>
                <a:lnTo>
                  <a:pt x="1766822" y="1159630"/>
                </a:lnTo>
                <a:lnTo>
                  <a:pt x="1764617" y="1170560"/>
                </a:lnTo>
                <a:lnTo>
                  <a:pt x="1758540" y="1179529"/>
                </a:lnTo>
                <a:lnTo>
                  <a:pt x="1749673" y="1185509"/>
                </a:lnTo>
                <a:lnTo>
                  <a:pt x="1738744" y="1187716"/>
                </a:lnTo>
                <a:lnTo>
                  <a:pt x="1997864" y="1187716"/>
                </a:lnTo>
                <a:lnTo>
                  <a:pt x="1997875" y="1142631"/>
                </a:lnTo>
                <a:lnTo>
                  <a:pt x="1942115" y="1131544"/>
                </a:lnTo>
                <a:close/>
              </a:path>
              <a:path w="1998344" h="1491614">
                <a:moveTo>
                  <a:pt x="1773622" y="924322"/>
                </a:moveTo>
                <a:lnTo>
                  <a:pt x="1773707" y="930095"/>
                </a:lnTo>
                <a:lnTo>
                  <a:pt x="1774189" y="938707"/>
                </a:lnTo>
                <a:lnTo>
                  <a:pt x="1774540" y="947539"/>
                </a:lnTo>
                <a:lnTo>
                  <a:pt x="1774815" y="957961"/>
                </a:lnTo>
                <a:lnTo>
                  <a:pt x="1775018" y="969554"/>
                </a:lnTo>
                <a:lnTo>
                  <a:pt x="1775135" y="1026207"/>
                </a:lnTo>
                <a:lnTo>
                  <a:pt x="1775001" y="1037056"/>
                </a:lnTo>
                <a:lnTo>
                  <a:pt x="1774990" y="1040409"/>
                </a:lnTo>
                <a:lnTo>
                  <a:pt x="1797951" y="1045273"/>
                </a:lnTo>
                <a:lnTo>
                  <a:pt x="1994395" y="1084732"/>
                </a:lnTo>
                <a:lnTo>
                  <a:pt x="1985713" y="1051678"/>
                </a:lnTo>
                <a:lnTo>
                  <a:pt x="1972375" y="1015371"/>
                </a:lnTo>
                <a:lnTo>
                  <a:pt x="1954952" y="977454"/>
                </a:lnTo>
                <a:lnTo>
                  <a:pt x="1935907" y="942987"/>
                </a:lnTo>
                <a:lnTo>
                  <a:pt x="1776856" y="942987"/>
                </a:lnTo>
                <a:lnTo>
                  <a:pt x="1775246" y="938707"/>
                </a:lnTo>
                <a:lnTo>
                  <a:pt x="1774147" y="930095"/>
                </a:lnTo>
                <a:lnTo>
                  <a:pt x="1773622" y="924322"/>
                </a:lnTo>
                <a:close/>
              </a:path>
              <a:path w="1998344" h="1491614">
                <a:moveTo>
                  <a:pt x="1934019" y="939571"/>
                </a:moveTo>
                <a:lnTo>
                  <a:pt x="1776856" y="942987"/>
                </a:lnTo>
                <a:lnTo>
                  <a:pt x="1935907" y="942987"/>
                </a:lnTo>
                <a:lnTo>
                  <a:pt x="1934019" y="939571"/>
                </a:lnTo>
                <a:close/>
              </a:path>
              <a:path w="1998344" h="1491614">
                <a:moveTo>
                  <a:pt x="929813" y="1339649"/>
                </a:moveTo>
                <a:lnTo>
                  <a:pt x="902058" y="1344015"/>
                </a:lnTo>
                <a:lnTo>
                  <a:pt x="877074" y="1358811"/>
                </a:lnTo>
                <a:lnTo>
                  <a:pt x="859430" y="1381860"/>
                </a:lnTo>
                <a:lnTo>
                  <a:pt x="851811" y="1408901"/>
                </a:lnTo>
                <a:lnTo>
                  <a:pt x="854493" y="1436869"/>
                </a:lnTo>
                <a:lnTo>
                  <a:pt x="867752" y="1462697"/>
                </a:lnTo>
                <a:lnTo>
                  <a:pt x="889701" y="1481703"/>
                </a:lnTo>
                <a:lnTo>
                  <a:pt x="916236" y="1490943"/>
                </a:lnTo>
                <a:lnTo>
                  <a:pt x="944317" y="1489955"/>
                </a:lnTo>
                <a:lnTo>
                  <a:pt x="970902" y="1478280"/>
                </a:lnTo>
                <a:lnTo>
                  <a:pt x="991194" y="1457519"/>
                </a:lnTo>
                <a:lnTo>
                  <a:pt x="1002017" y="1431590"/>
                </a:lnTo>
                <a:lnTo>
                  <a:pt x="1002724" y="1403501"/>
                </a:lnTo>
                <a:lnTo>
                  <a:pt x="992670" y="1376260"/>
                </a:lnTo>
                <a:lnTo>
                  <a:pt x="957265" y="1345623"/>
                </a:lnTo>
                <a:lnTo>
                  <a:pt x="929813" y="1339649"/>
                </a:lnTo>
                <a:close/>
              </a:path>
              <a:path w="1998344" h="1491614">
                <a:moveTo>
                  <a:pt x="1532978" y="1389659"/>
                </a:moveTo>
                <a:lnTo>
                  <a:pt x="1057262" y="1389659"/>
                </a:lnTo>
                <a:lnTo>
                  <a:pt x="1058811" y="1397431"/>
                </a:lnTo>
                <a:lnTo>
                  <a:pt x="1059662" y="1405318"/>
                </a:lnTo>
                <a:lnTo>
                  <a:pt x="1059802" y="1413230"/>
                </a:lnTo>
                <a:lnTo>
                  <a:pt x="1532978" y="1413230"/>
                </a:lnTo>
                <a:lnTo>
                  <a:pt x="1532978" y="1389659"/>
                </a:lnTo>
                <a:close/>
              </a:path>
              <a:path w="1998344" h="1491614">
                <a:moveTo>
                  <a:pt x="647044" y="1339870"/>
                </a:moveTo>
                <a:lnTo>
                  <a:pt x="597217" y="1352346"/>
                </a:lnTo>
                <a:lnTo>
                  <a:pt x="566607" y="1393601"/>
                </a:lnTo>
                <a:lnTo>
                  <a:pt x="563388" y="1419106"/>
                </a:lnTo>
                <a:lnTo>
                  <a:pt x="569125" y="1444904"/>
                </a:lnTo>
                <a:lnTo>
                  <a:pt x="583309" y="1467203"/>
                </a:lnTo>
                <a:lnTo>
                  <a:pt x="603619" y="1482966"/>
                </a:lnTo>
                <a:lnTo>
                  <a:pt x="628009" y="1491099"/>
                </a:lnTo>
                <a:lnTo>
                  <a:pt x="654430" y="1490510"/>
                </a:lnTo>
                <a:lnTo>
                  <a:pt x="679069" y="1480946"/>
                </a:lnTo>
                <a:lnTo>
                  <a:pt x="698492" y="1464098"/>
                </a:lnTo>
                <a:lnTo>
                  <a:pt x="711225" y="1441762"/>
                </a:lnTo>
                <a:lnTo>
                  <a:pt x="715797" y="1415732"/>
                </a:lnTo>
                <a:lnTo>
                  <a:pt x="714332" y="1400790"/>
                </a:lnTo>
                <a:lnTo>
                  <a:pt x="693470" y="1361846"/>
                </a:lnTo>
                <a:lnTo>
                  <a:pt x="647044" y="1339870"/>
                </a:lnTo>
                <a:close/>
              </a:path>
              <a:path w="1998344" h="1491614">
                <a:moveTo>
                  <a:pt x="509765" y="1389659"/>
                </a:moveTo>
                <a:lnTo>
                  <a:pt x="416242" y="1389659"/>
                </a:lnTo>
                <a:lnTo>
                  <a:pt x="416242" y="1413230"/>
                </a:lnTo>
                <a:lnTo>
                  <a:pt x="507225" y="1413230"/>
                </a:lnTo>
                <a:lnTo>
                  <a:pt x="507364" y="1405318"/>
                </a:lnTo>
                <a:lnTo>
                  <a:pt x="508215" y="1397431"/>
                </a:lnTo>
                <a:lnTo>
                  <a:pt x="509765" y="1389659"/>
                </a:lnTo>
                <a:close/>
              </a:path>
              <a:path w="1998344" h="1491614">
                <a:moveTo>
                  <a:pt x="797610" y="1389659"/>
                </a:moveTo>
                <a:lnTo>
                  <a:pt x="769391" y="1389659"/>
                </a:lnTo>
                <a:lnTo>
                  <a:pt x="770940" y="1397431"/>
                </a:lnTo>
                <a:lnTo>
                  <a:pt x="771791" y="1405318"/>
                </a:lnTo>
                <a:lnTo>
                  <a:pt x="771931" y="1413230"/>
                </a:lnTo>
                <a:lnTo>
                  <a:pt x="795070" y="1413230"/>
                </a:lnTo>
                <a:lnTo>
                  <a:pt x="795223" y="1405318"/>
                </a:lnTo>
                <a:lnTo>
                  <a:pt x="796074" y="1397431"/>
                </a:lnTo>
                <a:lnTo>
                  <a:pt x="797610" y="1389659"/>
                </a:lnTo>
                <a:close/>
              </a:path>
              <a:path w="1998344" h="1491614">
                <a:moveTo>
                  <a:pt x="636409" y="1079500"/>
                </a:moveTo>
                <a:lnTo>
                  <a:pt x="627254" y="1079500"/>
                </a:lnTo>
                <a:lnTo>
                  <a:pt x="617985" y="1092200"/>
                </a:lnTo>
                <a:lnTo>
                  <a:pt x="599122" y="1092200"/>
                </a:lnTo>
                <a:lnTo>
                  <a:pt x="589529" y="1104900"/>
                </a:lnTo>
                <a:lnTo>
                  <a:pt x="560209" y="1104900"/>
                </a:lnTo>
                <a:lnTo>
                  <a:pt x="560209" y="1155700"/>
                </a:lnTo>
                <a:lnTo>
                  <a:pt x="555682" y="1181100"/>
                </a:lnTo>
                <a:lnTo>
                  <a:pt x="543417" y="1193800"/>
                </a:lnTo>
                <a:lnTo>
                  <a:pt x="525241" y="1206500"/>
                </a:lnTo>
                <a:lnTo>
                  <a:pt x="502983" y="1219200"/>
                </a:lnTo>
                <a:lnTo>
                  <a:pt x="465035" y="1219200"/>
                </a:lnTo>
                <a:lnTo>
                  <a:pt x="465035" y="1333500"/>
                </a:lnTo>
                <a:lnTo>
                  <a:pt x="535876" y="1333500"/>
                </a:lnTo>
                <a:lnTo>
                  <a:pt x="556999" y="1320800"/>
                </a:lnTo>
                <a:lnTo>
                  <a:pt x="582009" y="1308100"/>
                </a:lnTo>
                <a:lnTo>
                  <a:pt x="609885" y="1295400"/>
                </a:lnTo>
                <a:lnTo>
                  <a:pt x="1532978" y="1295400"/>
                </a:lnTo>
                <a:lnTo>
                  <a:pt x="1532978" y="1130300"/>
                </a:lnTo>
                <a:lnTo>
                  <a:pt x="711161" y="1130300"/>
                </a:lnTo>
                <a:lnTo>
                  <a:pt x="689634" y="1117600"/>
                </a:lnTo>
                <a:lnTo>
                  <a:pt x="670699" y="1117600"/>
                </a:lnTo>
                <a:lnTo>
                  <a:pt x="636409" y="1079500"/>
                </a:lnTo>
                <a:close/>
              </a:path>
              <a:path w="1998344" h="1491614">
                <a:moveTo>
                  <a:pt x="897736" y="1295400"/>
                </a:moveTo>
                <a:lnTo>
                  <a:pt x="669334" y="1295400"/>
                </a:lnTo>
                <a:lnTo>
                  <a:pt x="697210" y="1308100"/>
                </a:lnTo>
                <a:lnTo>
                  <a:pt x="722220" y="1320800"/>
                </a:lnTo>
                <a:lnTo>
                  <a:pt x="743343" y="1333500"/>
                </a:lnTo>
                <a:lnTo>
                  <a:pt x="823721" y="1333500"/>
                </a:lnTo>
                <a:lnTo>
                  <a:pt x="844845" y="1320800"/>
                </a:lnTo>
                <a:lnTo>
                  <a:pt x="869856" y="1308100"/>
                </a:lnTo>
                <a:lnTo>
                  <a:pt x="897736" y="1295400"/>
                </a:lnTo>
                <a:close/>
              </a:path>
              <a:path w="1998344" h="1491614">
                <a:moveTo>
                  <a:pt x="1532978" y="1295400"/>
                </a:moveTo>
                <a:lnTo>
                  <a:pt x="957192" y="1295400"/>
                </a:lnTo>
                <a:lnTo>
                  <a:pt x="985069" y="1308100"/>
                </a:lnTo>
                <a:lnTo>
                  <a:pt x="1010078" y="1320800"/>
                </a:lnTo>
                <a:lnTo>
                  <a:pt x="1031201" y="1333500"/>
                </a:lnTo>
                <a:lnTo>
                  <a:pt x="1532978" y="1333500"/>
                </a:lnTo>
                <a:lnTo>
                  <a:pt x="1532978" y="1295400"/>
                </a:lnTo>
                <a:close/>
              </a:path>
              <a:path w="1998344" h="1491614">
                <a:moveTo>
                  <a:pt x="525538" y="1054100"/>
                </a:moveTo>
                <a:lnTo>
                  <a:pt x="358825" y="1054100"/>
                </a:lnTo>
                <a:lnTo>
                  <a:pt x="380326" y="1066800"/>
                </a:lnTo>
                <a:lnTo>
                  <a:pt x="380390" y="1155700"/>
                </a:lnTo>
                <a:lnTo>
                  <a:pt x="503999" y="1155700"/>
                </a:lnTo>
                <a:lnTo>
                  <a:pt x="504037" y="1066800"/>
                </a:lnTo>
                <a:lnTo>
                  <a:pt x="525538" y="1054100"/>
                </a:lnTo>
                <a:close/>
              </a:path>
              <a:path w="1998344" h="1491614">
                <a:moveTo>
                  <a:pt x="1122705" y="660400"/>
                </a:moveTo>
                <a:lnTo>
                  <a:pt x="940574" y="660400"/>
                </a:lnTo>
                <a:lnTo>
                  <a:pt x="940574" y="774700"/>
                </a:lnTo>
                <a:lnTo>
                  <a:pt x="939445" y="787400"/>
                </a:lnTo>
                <a:lnTo>
                  <a:pt x="936178" y="800100"/>
                </a:lnTo>
                <a:lnTo>
                  <a:pt x="930900" y="812800"/>
                </a:lnTo>
                <a:lnTo>
                  <a:pt x="923785" y="812800"/>
                </a:lnTo>
                <a:lnTo>
                  <a:pt x="915084" y="825500"/>
                </a:lnTo>
                <a:lnTo>
                  <a:pt x="905244" y="825500"/>
                </a:lnTo>
                <a:lnTo>
                  <a:pt x="894569" y="838200"/>
                </a:lnTo>
                <a:lnTo>
                  <a:pt x="831766" y="838200"/>
                </a:lnTo>
                <a:lnTo>
                  <a:pt x="828433" y="850900"/>
                </a:lnTo>
                <a:lnTo>
                  <a:pt x="824853" y="863600"/>
                </a:lnTo>
                <a:lnTo>
                  <a:pt x="820978" y="876300"/>
                </a:lnTo>
                <a:lnTo>
                  <a:pt x="816907" y="876300"/>
                </a:lnTo>
                <a:lnTo>
                  <a:pt x="812599" y="889000"/>
                </a:lnTo>
                <a:lnTo>
                  <a:pt x="808059" y="901700"/>
                </a:lnTo>
                <a:lnTo>
                  <a:pt x="803287" y="914400"/>
                </a:lnTo>
                <a:lnTo>
                  <a:pt x="837615" y="939800"/>
                </a:lnTo>
                <a:lnTo>
                  <a:pt x="850160" y="965200"/>
                </a:lnTo>
                <a:lnTo>
                  <a:pt x="854341" y="990600"/>
                </a:lnTo>
                <a:lnTo>
                  <a:pt x="850160" y="1003300"/>
                </a:lnTo>
                <a:lnTo>
                  <a:pt x="837615" y="1028700"/>
                </a:lnTo>
                <a:lnTo>
                  <a:pt x="751624" y="1117600"/>
                </a:lnTo>
                <a:lnTo>
                  <a:pt x="732689" y="1117600"/>
                </a:lnTo>
                <a:lnTo>
                  <a:pt x="711161" y="1130300"/>
                </a:lnTo>
                <a:lnTo>
                  <a:pt x="1532978" y="1130300"/>
                </a:lnTo>
                <a:lnTo>
                  <a:pt x="1532978" y="863600"/>
                </a:lnTo>
                <a:lnTo>
                  <a:pt x="1254437" y="863600"/>
                </a:lnTo>
                <a:lnTo>
                  <a:pt x="1247881" y="850900"/>
                </a:lnTo>
                <a:lnTo>
                  <a:pt x="1237754" y="850900"/>
                </a:lnTo>
                <a:lnTo>
                  <a:pt x="1122705" y="660400"/>
                </a:lnTo>
                <a:close/>
              </a:path>
              <a:path w="1998344" h="1491614">
                <a:moveTo>
                  <a:pt x="173964" y="355600"/>
                </a:moveTo>
                <a:lnTo>
                  <a:pt x="172465" y="355600"/>
                </a:lnTo>
                <a:lnTo>
                  <a:pt x="86297" y="444500"/>
                </a:lnTo>
                <a:lnTo>
                  <a:pt x="86486" y="444500"/>
                </a:lnTo>
                <a:lnTo>
                  <a:pt x="151510" y="508000"/>
                </a:lnTo>
                <a:lnTo>
                  <a:pt x="139992" y="533400"/>
                </a:lnTo>
                <a:lnTo>
                  <a:pt x="126579" y="558800"/>
                </a:lnTo>
                <a:lnTo>
                  <a:pt x="115098" y="584200"/>
                </a:lnTo>
                <a:lnTo>
                  <a:pt x="105596" y="609600"/>
                </a:lnTo>
                <a:lnTo>
                  <a:pt x="98120" y="635000"/>
                </a:lnTo>
                <a:lnTo>
                  <a:pt x="92925" y="660400"/>
                </a:lnTo>
                <a:lnTo>
                  <a:pt x="0" y="660400"/>
                </a:lnTo>
                <a:lnTo>
                  <a:pt x="12" y="774700"/>
                </a:lnTo>
                <a:lnTo>
                  <a:pt x="92925" y="774700"/>
                </a:lnTo>
                <a:lnTo>
                  <a:pt x="98120" y="800100"/>
                </a:lnTo>
                <a:lnTo>
                  <a:pt x="110110" y="838200"/>
                </a:lnTo>
                <a:lnTo>
                  <a:pt x="126601" y="876300"/>
                </a:lnTo>
                <a:lnTo>
                  <a:pt x="151510" y="914400"/>
                </a:lnTo>
                <a:lnTo>
                  <a:pt x="86486" y="977900"/>
                </a:lnTo>
                <a:lnTo>
                  <a:pt x="86296" y="990600"/>
                </a:lnTo>
                <a:lnTo>
                  <a:pt x="172478" y="1066800"/>
                </a:lnTo>
                <a:lnTo>
                  <a:pt x="173964" y="1066800"/>
                </a:lnTo>
                <a:lnTo>
                  <a:pt x="238988" y="1003300"/>
                </a:lnTo>
                <a:lnTo>
                  <a:pt x="783541" y="1003300"/>
                </a:lnTo>
                <a:lnTo>
                  <a:pt x="797877" y="990600"/>
                </a:lnTo>
                <a:lnTo>
                  <a:pt x="798233" y="990600"/>
                </a:lnTo>
                <a:lnTo>
                  <a:pt x="797877" y="977900"/>
                </a:lnTo>
                <a:lnTo>
                  <a:pt x="435965" y="977900"/>
                </a:lnTo>
                <a:lnTo>
                  <a:pt x="389577" y="965200"/>
                </a:lnTo>
                <a:lnTo>
                  <a:pt x="346067" y="952500"/>
                </a:lnTo>
                <a:lnTo>
                  <a:pt x="306141" y="939800"/>
                </a:lnTo>
                <a:lnTo>
                  <a:pt x="270505" y="914400"/>
                </a:lnTo>
                <a:lnTo>
                  <a:pt x="239866" y="876300"/>
                </a:lnTo>
                <a:lnTo>
                  <a:pt x="214931" y="838200"/>
                </a:lnTo>
                <a:lnTo>
                  <a:pt x="196404" y="800100"/>
                </a:lnTo>
                <a:lnTo>
                  <a:pt x="184994" y="762000"/>
                </a:lnTo>
                <a:lnTo>
                  <a:pt x="181406" y="711200"/>
                </a:lnTo>
                <a:lnTo>
                  <a:pt x="186090" y="660400"/>
                </a:lnTo>
                <a:lnTo>
                  <a:pt x="198533" y="622300"/>
                </a:lnTo>
                <a:lnTo>
                  <a:pt x="218011" y="584200"/>
                </a:lnTo>
                <a:lnTo>
                  <a:pt x="243802" y="546100"/>
                </a:lnTo>
                <a:lnTo>
                  <a:pt x="275181" y="520700"/>
                </a:lnTo>
                <a:lnTo>
                  <a:pt x="311425" y="495300"/>
                </a:lnTo>
                <a:lnTo>
                  <a:pt x="351811" y="469900"/>
                </a:lnTo>
                <a:lnTo>
                  <a:pt x="395614" y="457200"/>
                </a:lnTo>
                <a:lnTo>
                  <a:pt x="784872" y="457200"/>
                </a:lnTo>
                <a:lnTo>
                  <a:pt x="797877" y="444500"/>
                </a:lnTo>
                <a:lnTo>
                  <a:pt x="773308" y="419100"/>
                </a:lnTo>
                <a:lnTo>
                  <a:pt x="239001" y="419100"/>
                </a:lnTo>
                <a:lnTo>
                  <a:pt x="173964" y="355600"/>
                </a:lnTo>
                <a:close/>
              </a:path>
              <a:path w="1998344" h="1491614">
                <a:moveTo>
                  <a:pt x="783541" y="1003300"/>
                </a:moveTo>
                <a:lnTo>
                  <a:pt x="645375" y="1003300"/>
                </a:lnTo>
                <a:lnTo>
                  <a:pt x="710399" y="1066800"/>
                </a:lnTo>
                <a:lnTo>
                  <a:pt x="711860" y="1066800"/>
                </a:lnTo>
                <a:lnTo>
                  <a:pt x="783541" y="1003300"/>
                </a:lnTo>
                <a:close/>
              </a:path>
              <a:path w="1998344" h="1491614">
                <a:moveTo>
                  <a:pt x="645375" y="1003300"/>
                </a:moveTo>
                <a:lnTo>
                  <a:pt x="238988" y="1003300"/>
                </a:lnTo>
                <a:lnTo>
                  <a:pt x="257848" y="1016000"/>
                </a:lnTo>
                <a:lnTo>
                  <a:pt x="281805" y="1028700"/>
                </a:lnTo>
                <a:lnTo>
                  <a:pt x="306698" y="1041400"/>
                </a:lnTo>
                <a:lnTo>
                  <a:pt x="332410" y="1054100"/>
                </a:lnTo>
                <a:lnTo>
                  <a:pt x="564857" y="1054100"/>
                </a:lnTo>
                <a:lnTo>
                  <a:pt x="577621" y="1041400"/>
                </a:lnTo>
                <a:lnTo>
                  <a:pt x="590279" y="1041400"/>
                </a:lnTo>
                <a:lnTo>
                  <a:pt x="602605" y="1028700"/>
                </a:lnTo>
                <a:lnTo>
                  <a:pt x="614688" y="1028700"/>
                </a:lnTo>
                <a:lnTo>
                  <a:pt x="626516" y="1016000"/>
                </a:lnTo>
                <a:lnTo>
                  <a:pt x="645375" y="1003300"/>
                </a:lnTo>
                <a:close/>
              </a:path>
              <a:path w="1998344" h="1491614">
                <a:moveTo>
                  <a:pt x="784872" y="457200"/>
                </a:moveTo>
                <a:lnTo>
                  <a:pt x="487231" y="457200"/>
                </a:lnTo>
                <a:lnTo>
                  <a:pt x="530187" y="469900"/>
                </a:lnTo>
                <a:lnTo>
                  <a:pt x="570203" y="482600"/>
                </a:lnTo>
                <a:lnTo>
                  <a:pt x="606476" y="508000"/>
                </a:lnTo>
                <a:lnTo>
                  <a:pt x="638203" y="546100"/>
                </a:lnTo>
                <a:lnTo>
                  <a:pt x="664582" y="584200"/>
                </a:lnTo>
                <a:lnTo>
                  <a:pt x="685101" y="622300"/>
                </a:lnTo>
                <a:lnTo>
                  <a:pt x="698948" y="673100"/>
                </a:lnTo>
                <a:lnTo>
                  <a:pt x="702954" y="723900"/>
                </a:lnTo>
                <a:lnTo>
                  <a:pt x="697282" y="774700"/>
                </a:lnTo>
                <a:lnTo>
                  <a:pt x="682094" y="812800"/>
                </a:lnTo>
                <a:lnTo>
                  <a:pt x="657555" y="863600"/>
                </a:lnTo>
                <a:lnTo>
                  <a:pt x="624761" y="901700"/>
                </a:lnTo>
                <a:lnTo>
                  <a:pt x="585551" y="939800"/>
                </a:lnTo>
                <a:lnTo>
                  <a:pt x="541195" y="952500"/>
                </a:lnTo>
                <a:lnTo>
                  <a:pt x="492962" y="977900"/>
                </a:lnTo>
                <a:lnTo>
                  <a:pt x="797877" y="977900"/>
                </a:lnTo>
                <a:lnTo>
                  <a:pt x="732840" y="914400"/>
                </a:lnTo>
                <a:lnTo>
                  <a:pt x="744372" y="901700"/>
                </a:lnTo>
                <a:lnTo>
                  <a:pt x="763739" y="863600"/>
                </a:lnTo>
                <a:lnTo>
                  <a:pt x="778756" y="825500"/>
                </a:lnTo>
                <a:lnTo>
                  <a:pt x="791425" y="774700"/>
                </a:lnTo>
                <a:lnTo>
                  <a:pt x="884351" y="774700"/>
                </a:lnTo>
                <a:lnTo>
                  <a:pt x="884275" y="660400"/>
                </a:lnTo>
                <a:lnTo>
                  <a:pt x="791438" y="660400"/>
                </a:lnTo>
                <a:lnTo>
                  <a:pt x="786244" y="635000"/>
                </a:lnTo>
                <a:lnTo>
                  <a:pt x="778739" y="609600"/>
                </a:lnTo>
                <a:lnTo>
                  <a:pt x="769229" y="584200"/>
                </a:lnTo>
                <a:lnTo>
                  <a:pt x="757762" y="558800"/>
                </a:lnTo>
                <a:lnTo>
                  <a:pt x="744385" y="533400"/>
                </a:lnTo>
                <a:lnTo>
                  <a:pt x="732853" y="508000"/>
                </a:lnTo>
                <a:lnTo>
                  <a:pt x="784872" y="457200"/>
                </a:lnTo>
                <a:close/>
              </a:path>
              <a:path w="1998344" h="1491614">
                <a:moveTo>
                  <a:pt x="638721" y="660400"/>
                </a:moveTo>
                <a:lnTo>
                  <a:pt x="464985" y="660400"/>
                </a:lnTo>
                <a:lnTo>
                  <a:pt x="464985" y="914400"/>
                </a:lnTo>
                <a:lnTo>
                  <a:pt x="508622" y="914400"/>
                </a:lnTo>
                <a:lnTo>
                  <a:pt x="548643" y="889000"/>
                </a:lnTo>
                <a:lnTo>
                  <a:pt x="583696" y="863600"/>
                </a:lnTo>
                <a:lnTo>
                  <a:pt x="612432" y="825500"/>
                </a:lnTo>
                <a:lnTo>
                  <a:pt x="633034" y="787400"/>
                </a:lnTo>
                <a:lnTo>
                  <a:pt x="644445" y="749300"/>
                </a:lnTo>
                <a:lnTo>
                  <a:pt x="646422" y="698500"/>
                </a:lnTo>
                <a:lnTo>
                  <a:pt x="638721" y="660400"/>
                </a:lnTo>
                <a:close/>
              </a:path>
              <a:path w="1998344" h="1491614">
                <a:moveTo>
                  <a:pt x="1532978" y="660400"/>
                </a:moveTo>
                <a:lnTo>
                  <a:pt x="1400886" y="660400"/>
                </a:lnTo>
                <a:lnTo>
                  <a:pt x="1285595" y="850900"/>
                </a:lnTo>
                <a:lnTo>
                  <a:pt x="1275326" y="850900"/>
                </a:lnTo>
                <a:lnTo>
                  <a:pt x="1268730" y="863600"/>
                </a:lnTo>
                <a:lnTo>
                  <a:pt x="1532978" y="863600"/>
                </a:lnTo>
                <a:lnTo>
                  <a:pt x="1532978" y="660400"/>
                </a:lnTo>
                <a:close/>
              </a:path>
              <a:path w="1998344" h="1491614">
                <a:moveTo>
                  <a:pt x="1360284" y="622300"/>
                </a:moveTo>
                <a:lnTo>
                  <a:pt x="1163332" y="622300"/>
                </a:lnTo>
                <a:lnTo>
                  <a:pt x="1261808" y="774700"/>
                </a:lnTo>
                <a:lnTo>
                  <a:pt x="1360284" y="622300"/>
                </a:lnTo>
                <a:close/>
              </a:path>
              <a:path w="1998344" h="1491614">
                <a:moveTo>
                  <a:pt x="1361897" y="609600"/>
                </a:moveTo>
                <a:lnTo>
                  <a:pt x="1161719" y="609600"/>
                </a:lnTo>
                <a:lnTo>
                  <a:pt x="1162583" y="622300"/>
                </a:lnTo>
                <a:lnTo>
                  <a:pt x="1361020" y="622300"/>
                </a:lnTo>
                <a:lnTo>
                  <a:pt x="1361897" y="609600"/>
                </a:lnTo>
                <a:close/>
              </a:path>
              <a:path w="1998344" h="1491614">
                <a:moveTo>
                  <a:pt x="1238170" y="38100"/>
                </a:moveTo>
                <a:lnTo>
                  <a:pt x="1118349" y="38100"/>
                </a:lnTo>
                <a:lnTo>
                  <a:pt x="1077062" y="76200"/>
                </a:lnTo>
                <a:lnTo>
                  <a:pt x="1042952" y="114300"/>
                </a:lnTo>
                <a:lnTo>
                  <a:pt x="1016886" y="152400"/>
                </a:lnTo>
                <a:lnTo>
                  <a:pt x="999731" y="203200"/>
                </a:lnTo>
                <a:lnTo>
                  <a:pt x="992328" y="254000"/>
                </a:lnTo>
                <a:lnTo>
                  <a:pt x="995024" y="304800"/>
                </a:lnTo>
                <a:lnTo>
                  <a:pt x="1007594" y="355600"/>
                </a:lnTo>
                <a:lnTo>
                  <a:pt x="1029825" y="406417"/>
                </a:lnTo>
                <a:lnTo>
                  <a:pt x="1029898" y="406584"/>
                </a:lnTo>
                <a:lnTo>
                  <a:pt x="1160716" y="609600"/>
                </a:lnTo>
                <a:lnTo>
                  <a:pt x="1362887" y="609600"/>
                </a:lnTo>
                <a:lnTo>
                  <a:pt x="1493553" y="406584"/>
                </a:lnTo>
                <a:lnTo>
                  <a:pt x="1493661" y="406417"/>
                </a:lnTo>
                <a:lnTo>
                  <a:pt x="1493804" y="406417"/>
                </a:lnTo>
                <a:lnTo>
                  <a:pt x="1516020" y="355600"/>
                </a:lnTo>
                <a:lnTo>
                  <a:pt x="1528584" y="304800"/>
                </a:lnTo>
                <a:lnTo>
                  <a:pt x="1529932" y="279400"/>
                </a:lnTo>
                <a:lnTo>
                  <a:pt x="1267132" y="279400"/>
                </a:lnTo>
                <a:lnTo>
                  <a:pt x="1226812" y="266700"/>
                </a:lnTo>
                <a:lnTo>
                  <a:pt x="1190460" y="254000"/>
                </a:lnTo>
                <a:lnTo>
                  <a:pt x="1161592" y="228600"/>
                </a:lnTo>
                <a:lnTo>
                  <a:pt x="1144742" y="190500"/>
                </a:lnTo>
                <a:lnTo>
                  <a:pt x="1141863" y="139700"/>
                </a:lnTo>
                <a:lnTo>
                  <a:pt x="1152595" y="101600"/>
                </a:lnTo>
                <a:lnTo>
                  <a:pt x="1176578" y="76200"/>
                </a:lnTo>
                <a:lnTo>
                  <a:pt x="1194924" y="50800"/>
                </a:lnTo>
                <a:lnTo>
                  <a:pt x="1215667" y="50800"/>
                </a:lnTo>
                <a:lnTo>
                  <a:pt x="1238170" y="38100"/>
                </a:lnTo>
                <a:close/>
              </a:path>
              <a:path w="1998344" h="1491614">
                <a:moveTo>
                  <a:pt x="525525" y="368300"/>
                </a:moveTo>
                <a:lnTo>
                  <a:pt x="358825" y="368300"/>
                </a:lnTo>
                <a:lnTo>
                  <a:pt x="345567" y="381000"/>
                </a:lnTo>
                <a:lnTo>
                  <a:pt x="319508" y="381000"/>
                </a:lnTo>
                <a:lnTo>
                  <a:pt x="306743" y="393700"/>
                </a:lnTo>
                <a:lnTo>
                  <a:pt x="294079" y="393700"/>
                </a:lnTo>
                <a:lnTo>
                  <a:pt x="281740" y="406417"/>
                </a:lnTo>
                <a:lnTo>
                  <a:pt x="269659" y="406417"/>
                </a:lnTo>
                <a:lnTo>
                  <a:pt x="257848" y="419100"/>
                </a:lnTo>
                <a:lnTo>
                  <a:pt x="626503" y="419100"/>
                </a:lnTo>
                <a:lnTo>
                  <a:pt x="602580" y="406417"/>
                </a:lnTo>
                <a:lnTo>
                  <a:pt x="577657" y="393700"/>
                </a:lnTo>
                <a:lnTo>
                  <a:pt x="551946" y="381000"/>
                </a:lnTo>
                <a:lnTo>
                  <a:pt x="525525" y="368300"/>
                </a:lnTo>
                <a:close/>
              </a:path>
              <a:path w="1998344" h="1491614">
                <a:moveTo>
                  <a:pt x="711885" y="355600"/>
                </a:moveTo>
                <a:lnTo>
                  <a:pt x="710399" y="355600"/>
                </a:lnTo>
                <a:lnTo>
                  <a:pt x="645363" y="419100"/>
                </a:lnTo>
                <a:lnTo>
                  <a:pt x="773308" y="419100"/>
                </a:lnTo>
                <a:lnTo>
                  <a:pt x="711885" y="355600"/>
                </a:lnTo>
                <a:close/>
              </a:path>
              <a:path w="1998344" h="1491614">
                <a:moveTo>
                  <a:pt x="503897" y="279400"/>
                </a:moveTo>
                <a:lnTo>
                  <a:pt x="380377" y="279400"/>
                </a:lnTo>
                <a:lnTo>
                  <a:pt x="380326" y="368300"/>
                </a:lnTo>
                <a:lnTo>
                  <a:pt x="504024" y="368300"/>
                </a:lnTo>
                <a:lnTo>
                  <a:pt x="503934" y="304800"/>
                </a:lnTo>
                <a:lnTo>
                  <a:pt x="503897" y="279400"/>
                </a:lnTo>
                <a:close/>
              </a:path>
              <a:path w="1998344" h="1491614">
                <a:moveTo>
                  <a:pt x="1405254" y="38100"/>
                </a:moveTo>
                <a:lnTo>
                  <a:pt x="1302942" y="38100"/>
                </a:lnTo>
                <a:lnTo>
                  <a:pt x="1338249" y="63500"/>
                </a:lnTo>
                <a:lnTo>
                  <a:pt x="1364880" y="88900"/>
                </a:lnTo>
                <a:lnTo>
                  <a:pt x="1379994" y="127000"/>
                </a:lnTo>
                <a:lnTo>
                  <a:pt x="1380932" y="177800"/>
                </a:lnTo>
                <a:lnTo>
                  <a:pt x="1368078" y="215900"/>
                </a:lnTo>
                <a:lnTo>
                  <a:pt x="1343161" y="241300"/>
                </a:lnTo>
                <a:lnTo>
                  <a:pt x="1307909" y="266700"/>
                </a:lnTo>
                <a:lnTo>
                  <a:pt x="1267132" y="279400"/>
                </a:lnTo>
                <a:lnTo>
                  <a:pt x="1529932" y="279400"/>
                </a:lnTo>
                <a:lnTo>
                  <a:pt x="1523885" y="203200"/>
                </a:lnTo>
                <a:lnTo>
                  <a:pt x="1506730" y="152400"/>
                </a:lnTo>
                <a:lnTo>
                  <a:pt x="1480662" y="114300"/>
                </a:lnTo>
                <a:lnTo>
                  <a:pt x="1446549" y="76200"/>
                </a:lnTo>
                <a:lnTo>
                  <a:pt x="1405254" y="38100"/>
                </a:lnTo>
                <a:close/>
              </a:path>
              <a:path w="1998344" h="1491614">
                <a:moveTo>
                  <a:pt x="1268093" y="88900"/>
                </a:moveTo>
                <a:lnTo>
                  <a:pt x="1246445" y="88900"/>
                </a:lnTo>
                <a:lnTo>
                  <a:pt x="1226032" y="101600"/>
                </a:lnTo>
                <a:lnTo>
                  <a:pt x="1209899" y="114300"/>
                </a:lnTo>
                <a:lnTo>
                  <a:pt x="1200188" y="139700"/>
                </a:lnTo>
                <a:lnTo>
                  <a:pt x="1197468" y="165100"/>
                </a:lnTo>
                <a:lnTo>
                  <a:pt x="1202308" y="177800"/>
                </a:lnTo>
                <a:lnTo>
                  <a:pt x="1214281" y="203200"/>
                </a:lnTo>
                <a:lnTo>
                  <a:pt x="1231426" y="215900"/>
                </a:lnTo>
                <a:lnTo>
                  <a:pt x="1295122" y="215900"/>
                </a:lnTo>
                <a:lnTo>
                  <a:pt x="1311522" y="203200"/>
                </a:lnTo>
                <a:lnTo>
                  <a:pt x="1322273" y="177800"/>
                </a:lnTo>
                <a:lnTo>
                  <a:pt x="1326133" y="152400"/>
                </a:lnTo>
                <a:lnTo>
                  <a:pt x="1324900" y="139700"/>
                </a:lnTo>
                <a:lnTo>
                  <a:pt x="1321254" y="127000"/>
                </a:lnTo>
                <a:lnTo>
                  <a:pt x="1315336" y="127000"/>
                </a:lnTo>
                <a:lnTo>
                  <a:pt x="1307287" y="114300"/>
                </a:lnTo>
                <a:lnTo>
                  <a:pt x="1289024" y="101600"/>
                </a:lnTo>
                <a:lnTo>
                  <a:pt x="1268093" y="88900"/>
                </a:lnTo>
                <a:close/>
              </a:path>
              <a:path w="1998344" h="1491614">
                <a:moveTo>
                  <a:pt x="1386738" y="25400"/>
                </a:moveTo>
                <a:lnTo>
                  <a:pt x="1136916" y="25400"/>
                </a:lnTo>
                <a:lnTo>
                  <a:pt x="1132941" y="38100"/>
                </a:lnTo>
                <a:lnTo>
                  <a:pt x="1394358" y="38100"/>
                </a:lnTo>
                <a:lnTo>
                  <a:pt x="1386738" y="25400"/>
                </a:lnTo>
                <a:close/>
              </a:path>
              <a:path w="1998344" h="1491614">
                <a:moveTo>
                  <a:pt x="1284725" y="0"/>
                </a:moveTo>
                <a:lnTo>
                  <a:pt x="1238840" y="0"/>
                </a:lnTo>
                <a:lnTo>
                  <a:pt x="1149502" y="25400"/>
                </a:lnTo>
                <a:lnTo>
                  <a:pt x="1374063" y="25400"/>
                </a:lnTo>
                <a:lnTo>
                  <a:pt x="1284725" y="0"/>
                </a:lnTo>
                <a:close/>
              </a:path>
            </a:pathLst>
          </a:custGeom>
          <a:solidFill>
            <a:srgbClr val="2DC295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525256" y="3365066"/>
            <a:ext cx="1235710" cy="1497965"/>
            <a:chOff x="8525256" y="3365066"/>
            <a:chExt cx="1235710" cy="1497965"/>
          </a:xfrm>
        </p:grpSpPr>
        <p:sp>
          <p:nvSpPr>
            <p:cNvPr id="13" name="object 13"/>
            <p:cNvSpPr/>
            <p:nvPr/>
          </p:nvSpPr>
          <p:spPr>
            <a:xfrm>
              <a:off x="8662835" y="3850626"/>
              <a:ext cx="851535" cy="904875"/>
            </a:xfrm>
            <a:custGeom>
              <a:avLst/>
              <a:gdLst/>
              <a:ahLst/>
              <a:cxnLst/>
              <a:rect l="l" t="t" r="r" b="b"/>
              <a:pathLst>
                <a:path w="851534" h="904875">
                  <a:moveTo>
                    <a:pt x="315709" y="850138"/>
                  </a:moveTo>
                  <a:lnTo>
                    <a:pt x="113372" y="625284"/>
                  </a:lnTo>
                  <a:lnTo>
                    <a:pt x="0" y="784034"/>
                  </a:lnTo>
                  <a:lnTo>
                    <a:pt x="217360" y="904798"/>
                  </a:lnTo>
                  <a:lnTo>
                    <a:pt x="315709" y="850138"/>
                  </a:lnTo>
                  <a:close/>
                </a:path>
                <a:path w="851534" h="904875">
                  <a:moveTo>
                    <a:pt x="432371" y="785355"/>
                  </a:moveTo>
                  <a:lnTo>
                    <a:pt x="323392" y="676402"/>
                  </a:lnTo>
                  <a:lnTo>
                    <a:pt x="261556" y="750620"/>
                  </a:lnTo>
                  <a:lnTo>
                    <a:pt x="339331" y="837044"/>
                  </a:lnTo>
                  <a:lnTo>
                    <a:pt x="432371" y="785355"/>
                  </a:lnTo>
                  <a:close/>
                </a:path>
                <a:path w="851534" h="904875">
                  <a:moveTo>
                    <a:pt x="851255" y="223494"/>
                  </a:moveTo>
                  <a:lnTo>
                    <a:pt x="464159" y="0"/>
                  </a:lnTo>
                  <a:lnTo>
                    <a:pt x="411581" y="91071"/>
                  </a:lnTo>
                  <a:lnTo>
                    <a:pt x="798664" y="314566"/>
                  </a:lnTo>
                  <a:lnTo>
                    <a:pt x="851255" y="223494"/>
                  </a:lnTo>
                  <a:close/>
                </a:path>
              </a:pathLst>
            </a:custGeom>
            <a:solidFill>
              <a:srgbClr val="2DC29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67050" y="4336647"/>
              <a:ext cx="78879" cy="7886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525256" y="3365067"/>
              <a:ext cx="1235710" cy="1497965"/>
            </a:xfrm>
            <a:custGeom>
              <a:avLst/>
              <a:gdLst/>
              <a:ahLst/>
              <a:cxnLst/>
              <a:rect l="l" t="t" r="r" b="b"/>
              <a:pathLst>
                <a:path w="1235709" h="1497964">
                  <a:moveTo>
                    <a:pt x="578396" y="1018743"/>
                  </a:moveTo>
                  <a:lnTo>
                    <a:pt x="446963" y="945718"/>
                  </a:lnTo>
                  <a:lnTo>
                    <a:pt x="446963" y="1011008"/>
                  </a:lnTo>
                  <a:lnTo>
                    <a:pt x="441794" y="1036574"/>
                  </a:lnTo>
                  <a:lnTo>
                    <a:pt x="427697" y="1057465"/>
                  </a:lnTo>
                  <a:lnTo>
                    <a:pt x="406793" y="1071575"/>
                  </a:lnTo>
                  <a:lnTo>
                    <a:pt x="381215" y="1076744"/>
                  </a:lnTo>
                  <a:lnTo>
                    <a:pt x="379907" y="1076477"/>
                  </a:lnTo>
                  <a:lnTo>
                    <a:pt x="355663" y="1071575"/>
                  </a:lnTo>
                  <a:lnTo>
                    <a:pt x="334772" y="1057465"/>
                  </a:lnTo>
                  <a:lnTo>
                    <a:pt x="320675" y="1036574"/>
                  </a:lnTo>
                  <a:lnTo>
                    <a:pt x="315506" y="1011008"/>
                  </a:lnTo>
                  <a:lnTo>
                    <a:pt x="320675" y="985469"/>
                  </a:lnTo>
                  <a:lnTo>
                    <a:pt x="334772" y="964565"/>
                  </a:lnTo>
                  <a:lnTo>
                    <a:pt x="355663" y="950468"/>
                  </a:lnTo>
                  <a:lnTo>
                    <a:pt x="381228" y="945286"/>
                  </a:lnTo>
                  <a:lnTo>
                    <a:pt x="406793" y="950468"/>
                  </a:lnTo>
                  <a:lnTo>
                    <a:pt x="427697" y="964565"/>
                  </a:lnTo>
                  <a:lnTo>
                    <a:pt x="441794" y="985469"/>
                  </a:lnTo>
                  <a:lnTo>
                    <a:pt x="446963" y="1011008"/>
                  </a:lnTo>
                  <a:lnTo>
                    <a:pt x="446963" y="945718"/>
                  </a:lnTo>
                  <a:lnTo>
                    <a:pt x="446189" y="945286"/>
                  </a:lnTo>
                  <a:lnTo>
                    <a:pt x="354939" y="894588"/>
                  </a:lnTo>
                  <a:lnTo>
                    <a:pt x="131457" y="1018743"/>
                  </a:lnTo>
                  <a:lnTo>
                    <a:pt x="131457" y="1232890"/>
                  </a:lnTo>
                  <a:lnTo>
                    <a:pt x="239064" y="1082243"/>
                  </a:lnTo>
                  <a:lnTo>
                    <a:pt x="241414" y="1078979"/>
                  </a:lnTo>
                  <a:lnTo>
                    <a:pt x="245059" y="1076985"/>
                  </a:lnTo>
                  <a:lnTo>
                    <a:pt x="249034" y="1076769"/>
                  </a:lnTo>
                  <a:lnTo>
                    <a:pt x="252958" y="1076477"/>
                  </a:lnTo>
                  <a:lnTo>
                    <a:pt x="256870" y="1078141"/>
                  </a:lnTo>
                  <a:lnTo>
                    <a:pt x="381355" y="1216456"/>
                  </a:lnTo>
                  <a:lnTo>
                    <a:pt x="452374" y="1131214"/>
                  </a:lnTo>
                  <a:lnTo>
                    <a:pt x="455815" y="1129512"/>
                  </a:lnTo>
                  <a:lnTo>
                    <a:pt x="463334" y="1129169"/>
                  </a:lnTo>
                  <a:lnTo>
                    <a:pt x="466788" y="1130592"/>
                  </a:lnTo>
                  <a:lnTo>
                    <a:pt x="578396" y="1242199"/>
                  </a:lnTo>
                  <a:lnTo>
                    <a:pt x="578396" y="1129169"/>
                  </a:lnTo>
                  <a:lnTo>
                    <a:pt x="578396" y="1076769"/>
                  </a:lnTo>
                  <a:lnTo>
                    <a:pt x="578396" y="1018743"/>
                  </a:lnTo>
                  <a:close/>
                </a:path>
                <a:path w="1235709" h="1497964">
                  <a:moveTo>
                    <a:pt x="709879" y="1142479"/>
                  </a:moveTo>
                  <a:lnTo>
                    <a:pt x="707402" y="1100378"/>
                  </a:lnTo>
                  <a:lnTo>
                    <a:pt x="700024" y="1059294"/>
                  </a:lnTo>
                  <a:lnTo>
                    <a:pt x="687781" y="1019365"/>
                  </a:lnTo>
                  <a:lnTo>
                    <a:pt x="670712" y="980732"/>
                  </a:lnTo>
                  <a:lnTo>
                    <a:pt x="604710" y="942632"/>
                  </a:lnTo>
                  <a:lnTo>
                    <a:pt x="604710" y="1006233"/>
                  </a:lnTo>
                  <a:lnTo>
                    <a:pt x="604710" y="1278724"/>
                  </a:lnTo>
                  <a:lnTo>
                    <a:pt x="602107" y="1283106"/>
                  </a:lnTo>
                  <a:lnTo>
                    <a:pt x="359333" y="1417993"/>
                  </a:lnTo>
                  <a:lnTo>
                    <a:pt x="357149" y="1418539"/>
                  </a:lnTo>
                  <a:lnTo>
                    <a:pt x="352729" y="1418539"/>
                  </a:lnTo>
                  <a:lnTo>
                    <a:pt x="350558" y="1417993"/>
                  </a:lnTo>
                  <a:lnTo>
                    <a:pt x="107772" y="1283106"/>
                  </a:lnTo>
                  <a:lnTo>
                    <a:pt x="105168" y="1278724"/>
                  </a:lnTo>
                  <a:lnTo>
                    <a:pt x="105168" y="1006233"/>
                  </a:lnTo>
                  <a:lnTo>
                    <a:pt x="107772" y="1001839"/>
                  </a:lnTo>
                  <a:lnTo>
                    <a:pt x="352552" y="865860"/>
                  </a:lnTo>
                  <a:lnTo>
                    <a:pt x="357339" y="865860"/>
                  </a:lnTo>
                  <a:lnTo>
                    <a:pt x="602107" y="1001839"/>
                  </a:lnTo>
                  <a:lnTo>
                    <a:pt x="604710" y="1006233"/>
                  </a:lnTo>
                  <a:lnTo>
                    <a:pt x="604710" y="942632"/>
                  </a:lnTo>
                  <a:lnTo>
                    <a:pt x="471754" y="865860"/>
                  </a:lnTo>
                  <a:lnTo>
                    <a:pt x="337616" y="788403"/>
                  </a:lnTo>
                  <a:lnTo>
                    <a:pt x="291198" y="793673"/>
                  </a:lnTo>
                  <a:lnTo>
                    <a:pt x="246862" y="804646"/>
                  </a:lnTo>
                  <a:lnTo>
                    <a:pt x="204978" y="820940"/>
                  </a:lnTo>
                  <a:lnTo>
                    <a:pt x="165938" y="842162"/>
                  </a:lnTo>
                  <a:lnTo>
                    <a:pt x="130086" y="867918"/>
                  </a:lnTo>
                  <a:lnTo>
                    <a:pt x="97802" y="897826"/>
                  </a:lnTo>
                  <a:lnTo>
                    <a:pt x="69469" y="931481"/>
                  </a:lnTo>
                  <a:lnTo>
                    <a:pt x="45453" y="968514"/>
                  </a:lnTo>
                  <a:lnTo>
                    <a:pt x="26123" y="1008519"/>
                  </a:lnTo>
                  <a:lnTo>
                    <a:pt x="11849" y="1051102"/>
                  </a:lnTo>
                  <a:lnTo>
                    <a:pt x="3022" y="1095895"/>
                  </a:lnTo>
                  <a:lnTo>
                    <a:pt x="0" y="1142479"/>
                  </a:lnTo>
                  <a:lnTo>
                    <a:pt x="3238" y="1190574"/>
                  </a:lnTo>
                  <a:lnTo>
                    <a:pt x="12700" y="1236726"/>
                  </a:lnTo>
                  <a:lnTo>
                    <a:pt x="27927" y="1280502"/>
                  </a:lnTo>
                  <a:lnTo>
                    <a:pt x="48526" y="1321485"/>
                  </a:lnTo>
                  <a:lnTo>
                    <a:pt x="74041" y="1359242"/>
                  </a:lnTo>
                  <a:lnTo>
                    <a:pt x="104076" y="1393342"/>
                  </a:lnTo>
                  <a:lnTo>
                    <a:pt x="138176" y="1423365"/>
                  </a:lnTo>
                  <a:lnTo>
                    <a:pt x="175933" y="1448892"/>
                  </a:lnTo>
                  <a:lnTo>
                    <a:pt x="216916" y="1469478"/>
                  </a:lnTo>
                  <a:lnTo>
                    <a:pt x="260692" y="1484718"/>
                  </a:lnTo>
                  <a:lnTo>
                    <a:pt x="306832" y="1494180"/>
                  </a:lnTo>
                  <a:lnTo>
                    <a:pt x="354939" y="1497418"/>
                  </a:lnTo>
                  <a:lnTo>
                    <a:pt x="403034" y="1494180"/>
                  </a:lnTo>
                  <a:lnTo>
                    <a:pt x="449186" y="1484718"/>
                  </a:lnTo>
                  <a:lnTo>
                    <a:pt x="492963" y="1469478"/>
                  </a:lnTo>
                  <a:lnTo>
                    <a:pt x="533946" y="1448892"/>
                  </a:lnTo>
                  <a:lnTo>
                    <a:pt x="571690" y="1423365"/>
                  </a:lnTo>
                  <a:lnTo>
                    <a:pt x="605802" y="1393342"/>
                  </a:lnTo>
                  <a:lnTo>
                    <a:pt x="635825" y="1359242"/>
                  </a:lnTo>
                  <a:lnTo>
                    <a:pt x="661339" y="1321485"/>
                  </a:lnTo>
                  <a:lnTo>
                    <a:pt x="681939" y="1280502"/>
                  </a:lnTo>
                  <a:lnTo>
                    <a:pt x="697166" y="1236726"/>
                  </a:lnTo>
                  <a:lnTo>
                    <a:pt x="706628" y="1190574"/>
                  </a:lnTo>
                  <a:lnTo>
                    <a:pt x="709879" y="1142479"/>
                  </a:lnTo>
                  <a:close/>
                </a:path>
                <a:path w="1235709" h="1497964">
                  <a:moveTo>
                    <a:pt x="935278" y="1012113"/>
                  </a:moveTo>
                  <a:lnTo>
                    <a:pt x="366039" y="683450"/>
                  </a:lnTo>
                  <a:lnTo>
                    <a:pt x="326605" y="751751"/>
                  </a:lnTo>
                  <a:lnTo>
                    <a:pt x="895845" y="1080414"/>
                  </a:lnTo>
                  <a:lnTo>
                    <a:pt x="935278" y="1012113"/>
                  </a:lnTo>
                  <a:close/>
                </a:path>
                <a:path w="1235709" h="1497964">
                  <a:moveTo>
                    <a:pt x="1035151" y="933932"/>
                  </a:moveTo>
                  <a:lnTo>
                    <a:pt x="1022337" y="886117"/>
                  </a:lnTo>
                  <a:lnTo>
                    <a:pt x="456349" y="553364"/>
                  </a:lnTo>
                  <a:lnTo>
                    <a:pt x="431596" y="545058"/>
                  </a:lnTo>
                  <a:lnTo>
                    <a:pt x="406438" y="546823"/>
                  </a:lnTo>
                  <a:lnTo>
                    <a:pt x="383781" y="557860"/>
                  </a:lnTo>
                  <a:lnTo>
                    <a:pt x="366534" y="577418"/>
                  </a:lnTo>
                  <a:lnTo>
                    <a:pt x="333679" y="634339"/>
                  </a:lnTo>
                  <a:lnTo>
                    <a:pt x="994016" y="1015568"/>
                  </a:lnTo>
                  <a:lnTo>
                    <a:pt x="1026883" y="958646"/>
                  </a:lnTo>
                  <a:lnTo>
                    <a:pt x="1035151" y="933932"/>
                  </a:lnTo>
                  <a:close/>
                </a:path>
                <a:path w="1235709" h="1497964">
                  <a:moveTo>
                    <a:pt x="1158595" y="1438402"/>
                  </a:moveTo>
                  <a:lnTo>
                    <a:pt x="1149807" y="1426743"/>
                  </a:lnTo>
                  <a:lnTo>
                    <a:pt x="1141615" y="1425587"/>
                  </a:lnTo>
                  <a:lnTo>
                    <a:pt x="1135799" y="1429956"/>
                  </a:lnTo>
                  <a:lnTo>
                    <a:pt x="1114425" y="1441043"/>
                  </a:lnTo>
                  <a:lnTo>
                    <a:pt x="1091107" y="1444739"/>
                  </a:lnTo>
                  <a:lnTo>
                    <a:pt x="1067790" y="1441043"/>
                  </a:lnTo>
                  <a:lnTo>
                    <a:pt x="1017498" y="1414932"/>
                  </a:lnTo>
                  <a:lnTo>
                    <a:pt x="985939" y="1409915"/>
                  </a:lnTo>
                  <a:lnTo>
                    <a:pt x="954379" y="1414932"/>
                  </a:lnTo>
                  <a:lnTo>
                    <a:pt x="904087" y="1441043"/>
                  </a:lnTo>
                  <a:lnTo>
                    <a:pt x="880770" y="1444739"/>
                  </a:lnTo>
                  <a:lnTo>
                    <a:pt x="857453" y="1441043"/>
                  </a:lnTo>
                  <a:lnTo>
                    <a:pt x="836066" y="1429956"/>
                  </a:lnTo>
                  <a:lnTo>
                    <a:pt x="830287" y="1425613"/>
                  </a:lnTo>
                  <a:lnTo>
                    <a:pt x="822058" y="1426768"/>
                  </a:lnTo>
                  <a:lnTo>
                    <a:pt x="813333" y="1438402"/>
                  </a:lnTo>
                  <a:lnTo>
                    <a:pt x="814514" y="1446631"/>
                  </a:lnTo>
                  <a:lnTo>
                    <a:pt x="820318" y="1450987"/>
                  </a:lnTo>
                  <a:lnTo>
                    <a:pt x="849236" y="1466011"/>
                  </a:lnTo>
                  <a:lnTo>
                    <a:pt x="880795" y="1471028"/>
                  </a:lnTo>
                  <a:lnTo>
                    <a:pt x="912355" y="1466011"/>
                  </a:lnTo>
                  <a:lnTo>
                    <a:pt x="962647" y="1439875"/>
                  </a:lnTo>
                  <a:lnTo>
                    <a:pt x="985964" y="1436192"/>
                  </a:lnTo>
                  <a:lnTo>
                    <a:pt x="1009281" y="1439887"/>
                  </a:lnTo>
                  <a:lnTo>
                    <a:pt x="1030655" y="1450987"/>
                  </a:lnTo>
                  <a:lnTo>
                    <a:pt x="1044625" y="1459750"/>
                  </a:lnTo>
                  <a:lnTo>
                    <a:pt x="1059573" y="1465999"/>
                  </a:lnTo>
                  <a:lnTo>
                    <a:pt x="1075182" y="1469745"/>
                  </a:lnTo>
                  <a:lnTo>
                    <a:pt x="1091133" y="1471002"/>
                  </a:lnTo>
                  <a:lnTo>
                    <a:pt x="1107084" y="1469745"/>
                  </a:lnTo>
                  <a:lnTo>
                    <a:pt x="1122705" y="1465999"/>
                  </a:lnTo>
                  <a:lnTo>
                    <a:pt x="1137653" y="1459750"/>
                  </a:lnTo>
                  <a:lnTo>
                    <a:pt x="1151597" y="1450987"/>
                  </a:lnTo>
                  <a:lnTo>
                    <a:pt x="1157414" y="1446631"/>
                  </a:lnTo>
                  <a:lnTo>
                    <a:pt x="1158595" y="1438402"/>
                  </a:lnTo>
                  <a:close/>
                </a:path>
                <a:path w="1235709" h="1497964">
                  <a:moveTo>
                    <a:pt x="1158595" y="1333233"/>
                  </a:moveTo>
                  <a:lnTo>
                    <a:pt x="1149807" y="1321549"/>
                  </a:lnTo>
                  <a:lnTo>
                    <a:pt x="1141615" y="1320444"/>
                  </a:lnTo>
                  <a:lnTo>
                    <a:pt x="1135799" y="1324787"/>
                  </a:lnTo>
                  <a:lnTo>
                    <a:pt x="1114425" y="1335874"/>
                  </a:lnTo>
                  <a:lnTo>
                    <a:pt x="1091107" y="1339583"/>
                  </a:lnTo>
                  <a:lnTo>
                    <a:pt x="1067790" y="1335874"/>
                  </a:lnTo>
                  <a:lnTo>
                    <a:pt x="1017498" y="1309763"/>
                  </a:lnTo>
                  <a:lnTo>
                    <a:pt x="985939" y="1304759"/>
                  </a:lnTo>
                  <a:lnTo>
                    <a:pt x="954379" y="1309763"/>
                  </a:lnTo>
                  <a:lnTo>
                    <a:pt x="904087" y="1335874"/>
                  </a:lnTo>
                  <a:lnTo>
                    <a:pt x="880770" y="1339583"/>
                  </a:lnTo>
                  <a:lnTo>
                    <a:pt x="857453" y="1335874"/>
                  </a:lnTo>
                  <a:lnTo>
                    <a:pt x="836066" y="1324787"/>
                  </a:lnTo>
                  <a:lnTo>
                    <a:pt x="830287" y="1320469"/>
                  </a:lnTo>
                  <a:lnTo>
                    <a:pt x="822058" y="1321574"/>
                  </a:lnTo>
                  <a:lnTo>
                    <a:pt x="813333" y="1333233"/>
                  </a:lnTo>
                  <a:lnTo>
                    <a:pt x="814514" y="1341462"/>
                  </a:lnTo>
                  <a:lnTo>
                    <a:pt x="820318" y="1345819"/>
                  </a:lnTo>
                  <a:lnTo>
                    <a:pt x="849236" y="1360843"/>
                  </a:lnTo>
                  <a:lnTo>
                    <a:pt x="880795" y="1365859"/>
                  </a:lnTo>
                  <a:lnTo>
                    <a:pt x="912355" y="1360843"/>
                  </a:lnTo>
                  <a:lnTo>
                    <a:pt x="962647" y="1334719"/>
                  </a:lnTo>
                  <a:lnTo>
                    <a:pt x="985964" y="1331023"/>
                  </a:lnTo>
                  <a:lnTo>
                    <a:pt x="1009281" y="1334719"/>
                  </a:lnTo>
                  <a:lnTo>
                    <a:pt x="1030655" y="1345819"/>
                  </a:lnTo>
                  <a:lnTo>
                    <a:pt x="1044625" y="1354582"/>
                  </a:lnTo>
                  <a:lnTo>
                    <a:pt x="1059573" y="1360830"/>
                  </a:lnTo>
                  <a:lnTo>
                    <a:pt x="1075182" y="1364576"/>
                  </a:lnTo>
                  <a:lnTo>
                    <a:pt x="1091133" y="1365834"/>
                  </a:lnTo>
                  <a:lnTo>
                    <a:pt x="1107084" y="1364576"/>
                  </a:lnTo>
                  <a:lnTo>
                    <a:pt x="1122705" y="1360830"/>
                  </a:lnTo>
                  <a:lnTo>
                    <a:pt x="1137653" y="1354582"/>
                  </a:lnTo>
                  <a:lnTo>
                    <a:pt x="1151597" y="1345819"/>
                  </a:lnTo>
                  <a:lnTo>
                    <a:pt x="1157414" y="1341462"/>
                  </a:lnTo>
                  <a:lnTo>
                    <a:pt x="1158595" y="1333233"/>
                  </a:lnTo>
                  <a:close/>
                </a:path>
                <a:path w="1235709" h="1497964">
                  <a:moveTo>
                    <a:pt x="1158595" y="1228064"/>
                  </a:moveTo>
                  <a:lnTo>
                    <a:pt x="1149807" y="1216406"/>
                  </a:lnTo>
                  <a:lnTo>
                    <a:pt x="1141615" y="1215275"/>
                  </a:lnTo>
                  <a:lnTo>
                    <a:pt x="1135799" y="1219619"/>
                  </a:lnTo>
                  <a:lnTo>
                    <a:pt x="1114425" y="1230706"/>
                  </a:lnTo>
                  <a:lnTo>
                    <a:pt x="1091107" y="1234414"/>
                  </a:lnTo>
                  <a:lnTo>
                    <a:pt x="1067790" y="1230706"/>
                  </a:lnTo>
                  <a:lnTo>
                    <a:pt x="1017498" y="1204595"/>
                  </a:lnTo>
                  <a:lnTo>
                    <a:pt x="985939" y="1199591"/>
                  </a:lnTo>
                  <a:lnTo>
                    <a:pt x="954379" y="1204595"/>
                  </a:lnTo>
                  <a:lnTo>
                    <a:pt x="904087" y="1230706"/>
                  </a:lnTo>
                  <a:lnTo>
                    <a:pt x="880770" y="1234414"/>
                  </a:lnTo>
                  <a:lnTo>
                    <a:pt x="857453" y="1230706"/>
                  </a:lnTo>
                  <a:lnTo>
                    <a:pt x="836066" y="1219619"/>
                  </a:lnTo>
                  <a:lnTo>
                    <a:pt x="830287" y="1215275"/>
                  </a:lnTo>
                  <a:lnTo>
                    <a:pt x="822058" y="1216406"/>
                  </a:lnTo>
                  <a:lnTo>
                    <a:pt x="813333" y="1228064"/>
                  </a:lnTo>
                  <a:lnTo>
                    <a:pt x="814514" y="1236294"/>
                  </a:lnTo>
                  <a:lnTo>
                    <a:pt x="820318" y="1240650"/>
                  </a:lnTo>
                  <a:lnTo>
                    <a:pt x="849236" y="1255674"/>
                  </a:lnTo>
                  <a:lnTo>
                    <a:pt x="880795" y="1260690"/>
                  </a:lnTo>
                  <a:lnTo>
                    <a:pt x="912355" y="1255674"/>
                  </a:lnTo>
                  <a:lnTo>
                    <a:pt x="962647" y="1229550"/>
                  </a:lnTo>
                  <a:lnTo>
                    <a:pt x="985964" y="1225854"/>
                  </a:lnTo>
                  <a:lnTo>
                    <a:pt x="1009281" y="1229550"/>
                  </a:lnTo>
                  <a:lnTo>
                    <a:pt x="1030655" y="1240650"/>
                  </a:lnTo>
                  <a:lnTo>
                    <a:pt x="1044625" y="1249413"/>
                  </a:lnTo>
                  <a:lnTo>
                    <a:pt x="1059573" y="1255661"/>
                  </a:lnTo>
                  <a:lnTo>
                    <a:pt x="1075182" y="1259420"/>
                  </a:lnTo>
                  <a:lnTo>
                    <a:pt x="1091133" y="1260665"/>
                  </a:lnTo>
                  <a:lnTo>
                    <a:pt x="1107084" y="1259420"/>
                  </a:lnTo>
                  <a:lnTo>
                    <a:pt x="1122705" y="1255661"/>
                  </a:lnTo>
                  <a:lnTo>
                    <a:pt x="1137653" y="1249413"/>
                  </a:lnTo>
                  <a:lnTo>
                    <a:pt x="1151597" y="1240650"/>
                  </a:lnTo>
                  <a:lnTo>
                    <a:pt x="1157414" y="1236294"/>
                  </a:lnTo>
                  <a:lnTo>
                    <a:pt x="1158595" y="1228064"/>
                  </a:lnTo>
                  <a:close/>
                </a:path>
                <a:path w="1235709" h="1497964">
                  <a:moveTo>
                    <a:pt x="1235138" y="204927"/>
                  </a:moveTo>
                  <a:lnTo>
                    <a:pt x="1227226" y="160667"/>
                  </a:lnTo>
                  <a:lnTo>
                    <a:pt x="1210741" y="118808"/>
                  </a:lnTo>
                  <a:lnTo>
                    <a:pt x="1192580" y="90830"/>
                  </a:lnTo>
                  <a:lnTo>
                    <a:pt x="1186649" y="81673"/>
                  </a:lnTo>
                  <a:lnTo>
                    <a:pt x="1156474" y="50977"/>
                  </a:lnTo>
                  <a:lnTo>
                    <a:pt x="1156474" y="210781"/>
                  </a:lnTo>
                  <a:lnTo>
                    <a:pt x="1155903" y="235229"/>
                  </a:lnTo>
                  <a:lnTo>
                    <a:pt x="1137437" y="293865"/>
                  </a:lnTo>
                  <a:lnTo>
                    <a:pt x="1130604" y="300431"/>
                  </a:lnTo>
                  <a:lnTo>
                    <a:pt x="1123823" y="300431"/>
                  </a:lnTo>
                  <a:lnTo>
                    <a:pt x="1121562" y="299885"/>
                  </a:lnTo>
                  <a:lnTo>
                    <a:pt x="1113193" y="295046"/>
                  </a:lnTo>
                  <a:lnTo>
                    <a:pt x="1111046" y="286994"/>
                  </a:lnTo>
                  <a:lnTo>
                    <a:pt x="1114666" y="280720"/>
                  </a:lnTo>
                  <a:lnTo>
                    <a:pt x="1124458" y="259016"/>
                  </a:lnTo>
                  <a:lnTo>
                    <a:pt x="1129665" y="236169"/>
                  </a:lnTo>
                  <a:lnTo>
                    <a:pt x="1130211" y="212737"/>
                  </a:lnTo>
                  <a:lnTo>
                    <a:pt x="1126032" y="189293"/>
                  </a:lnTo>
                  <a:lnTo>
                    <a:pt x="1104557" y="147472"/>
                  </a:lnTo>
                  <a:lnTo>
                    <a:pt x="1068298" y="117360"/>
                  </a:lnTo>
                  <a:lnTo>
                    <a:pt x="1061897" y="113919"/>
                  </a:lnTo>
                  <a:lnTo>
                    <a:pt x="1059510" y="105930"/>
                  </a:lnTo>
                  <a:lnTo>
                    <a:pt x="1066431" y="93129"/>
                  </a:lnTo>
                  <a:lnTo>
                    <a:pt x="1074470" y="90830"/>
                  </a:lnTo>
                  <a:lnTo>
                    <a:pt x="1080782" y="94234"/>
                  </a:lnTo>
                  <a:lnTo>
                    <a:pt x="1125080" y="131013"/>
                  </a:lnTo>
                  <a:lnTo>
                    <a:pt x="1151369" y="182168"/>
                  </a:lnTo>
                  <a:lnTo>
                    <a:pt x="1156474" y="210781"/>
                  </a:lnTo>
                  <a:lnTo>
                    <a:pt x="1156474" y="50977"/>
                  </a:lnTo>
                  <a:lnTo>
                    <a:pt x="1155598" y="50076"/>
                  </a:lnTo>
                  <a:lnTo>
                    <a:pt x="1118273" y="24866"/>
                  </a:lnTo>
                  <a:lnTo>
                    <a:pt x="1077582" y="8089"/>
                  </a:lnTo>
                  <a:lnTo>
                    <a:pt x="1035126" y="0"/>
                  </a:lnTo>
                  <a:lnTo>
                    <a:pt x="992225" y="228"/>
                  </a:lnTo>
                  <a:lnTo>
                    <a:pt x="950188" y="8369"/>
                  </a:lnTo>
                  <a:lnTo>
                    <a:pt x="910348" y="24053"/>
                  </a:lnTo>
                  <a:lnTo>
                    <a:pt x="874001" y="46901"/>
                  </a:lnTo>
                  <a:lnTo>
                    <a:pt x="842492" y="76517"/>
                  </a:lnTo>
                  <a:lnTo>
                    <a:pt x="817130" y="112522"/>
                  </a:lnTo>
                  <a:lnTo>
                    <a:pt x="796213" y="164071"/>
                  </a:lnTo>
                  <a:lnTo>
                    <a:pt x="781786" y="235229"/>
                  </a:lnTo>
                  <a:lnTo>
                    <a:pt x="769696" y="285673"/>
                  </a:lnTo>
                  <a:lnTo>
                    <a:pt x="756005" y="333298"/>
                  </a:lnTo>
                  <a:lnTo>
                    <a:pt x="740410" y="379107"/>
                  </a:lnTo>
                  <a:lnTo>
                    <a:pt x="723138" y="422300"/>
                  </a:lnTo>
                  <a:lnTo>
                    <a:pt x="704075" y="463283"/>
                  </a:lnTo>
                  <a:lnTo>
                    <a:pt x="683196" y="502170"/>
                  </a:lnTo>
                  <a:lnTo>
                    <a:pt x="933704" y="646798"/>
                  </a:lnTo>
                  <a:lnTo>
                    <a:pt x="957338" y="608545"/>
                  </a:lnTo>
                  <a:lnTo>
                    <a:pt x="983678" y="570928"/>
                  </a:lnTo>
                  <a:lnTo>
                    <a:pt x="1012698" y="533984"/>
                  </a:lnTo>
                  <a:lnTo>
                    <a:pt x="1044333" y="497738"/>
                  </a:lnTo>
                  <a:lnTo>
                    <a:pt x="1078572" y="462254"/>
                  </a:lnTo>
                  <a:lnTo>
                    <a:pt x="1115364" y="427558"/>
                  </a:lnTo>
                  <a:lnTo>
                    <a:pt x="1154684" y="393712"/>
                  </a:lnTo>
                  <a:lnTo>
                    <a:pt x="1169416" y="380415"/>
                  </a:lnTo>
                  <a:lnTo>
                    <a:pt x="1195006" y="350151"/>
                  </a:lnTo>
                  <a:lnTo>
                    <a:pt x="1220622" y="300431"/>
                  </a:lnTo>
                  <a:lnTo>
                    <a:pt x="1234122" y="249161"/>
                  </a:lnTo>
                  <a:lnTo>
                    <a:pt x="1235138" y="204927"/>
                  </a:lnTo>
                  <a:close/>
                </a:path>
              </a:pathLst>
            </a:custGeom>
            <a:solidFill>
              <a:srgbClr val="2DC29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6" name="object 16"/>
          <p:cNvSpPr/>
          <p:nvPr/>
        </p:nvSpPr>
        <p:spPr>
          <a:xfrm>
            <a:off x="2828760" y="3364166"/>
            <a:ext cx="1076960" cy="1499870"/>
          </a:xfrm>
          <a:custGeom>
            <a:avLst/>
            <a:gdLst/>
            <a:ahLst/>
            <a:cxnLst/>
            <a:rect l="l" t="t" r="r" b="b"/>
            <a:pathLst>
              <a:path w="1076960" h="1499870">
                <a:moveTo>
                  <a:pt x="258064" y="34798"/>
                </a:moveTo>
                <a:lnTo>
                  <a:pt x="255333" y="21259"/>
                </a:lnTo>
                <a:lnTo>
                  <a:pt x="247865" y="10198"/>
                </a:lnTo>
                <a:lnTo>
                  <a:pt x="236804" y="2730"/>
                </a:lnTo>
                <a:lnTo>
                  <a:pt x="223278" y="0"/>
                </a:lnTo>
                <a:lnTo>
                  <a:pt x="209753" y="2730"/>
                </a:lnTo>
                <a:lnTo>
                  <a:pt x="198691" y="10198"/>
                </a:lnTo>
                <a:lnTo>
                  <a:pt x="191223" y="21259"/>
                </a:lnTo>
                <a:lnTo>
                  <a:pt x="188493" y="34798"/>
                </a:lnTo>
                <a:lnTo>
                  <a:pt x="188493" y="179006"/>
                </a:lnTo>
                <a:lnTo>
                  <a:pt x="191223" y="192532"/>
                </a:lnTo>
                <a:lnTo>
                  <a:pt x="198691" y="203593"/>
                </a:lnTo>
                <a:lnTo>
                  <a:pt x="209753" y="211048"/>
                </a:lnTo>
                <a:lnTo>
                  <a:pt x="223278" y="213791"/>
                </a:lnTo>
                <a:lnTo>
                  <a:pt x="236804" y="211048"/>
                </a:lnTo>
                <a:lnTo>
                  <a:pt x="247865" y="203593"/>
                </a:lnTo>
                <a:lnTo>
                  <a:pt x="255333" y="192532"/>
                </a:lnTo>
                <a:lnTo>
                  <a:pt x="258064" y="179006"/>
                </a:lnTo>
                <a:lnTo>
                  <a:pt x="258064" y="34798"/>
                </a:lnTo>
                <a:close/>
              </a:path>
              <a:path w="1076960" h="1499870">
                <a:moveTo>
                  <a:pt x="363067" y="34798"/>
                </a:moveTo>
                <a:lnTo>
                  <a:pt x="360324" y="21259"/>
                </a:lnTo>
                <a:lnTo>
                  <a:pt x="352869" y="10198"/>
                </a:lnTo>
                <a:lnTo>
                  <a:pt x="341807" y="2730"/>
                </a:lnTo>
                <a:lnTo>
                  <a:pt x="328269" y="0"/>
                </a:lnTo>
                <a:lnTo>
                  <a:pt x="314744" y="2730"/>
                </a:lnTo>
                <a:lnTo>
                  <a:pt x="303682" y="10198"/>
                </a:lnTo>
                <a:lnTo>
                  <a:pt x="296227" y="21259"/>
                </a:lnTo>
                <a:lnTo>
                  <a:pt x="293484" y="34798"/>
                </a:lnTo>
                <a:lnTo>
                  <a:pt x="293484" y="179006"/>
                </a:lnTo>
                <a:lnTo>
                  <a:pt x="296227" y="192532"/>
                </a:lnTo>
                <a:lnTo>
                  <a:pt x="303682" y="203593"/>
                </a:lnTo>
                <a:lnTo>
                  <a:pt x="314744" y="211048"/>
                </a:lnTo>
                <a:lnTo>
                  <a:pt x="328269" y="213791"/>
                </a:lnTo>
                <a:lnTo>
                  <a:pt x="341807" y="211048"/>
                </a:lnTo>
                <a:lnTo>
                  <a:pt x="352869" y="203593"/>
                </a:lnTo>
                <a:lnTo>
                  <a:pt x="360324" y="192532"/>
                </a:lnTo>
                <a:lnTo>
                  <a:pt x="363067" y="179006"/>
                </a:lnTo>
                <a:lnTo>
                  <a:pt x="363067" y="34798"/>
                </a:lnTo>
                <a:close/>
              </a:path>
              <a:path w="1076960" h="1499870">
                <a:moveTo>
                  <a:pt x="385622" y="1162367"/>
                </a:moveTo>
                <a:lnTo>
                  <a:pt x="380631" y="1137805"/>
                </a:lnTo>
                <a:lnTo>
                  <a:pt x="367042" y="1117688"/>
                </a:lnTo>
                <a:lnTo>
                  <a:pt x="346938" y="1104099"/>
                </a:lnTo>
                <a:lnTo>
                  <a:pt x="322376" y="1099108"/>
                </a:lnTo>
                <a:lnTo>
                  <a:pt x="259118" y="1099108"/>
                </a:lnTo>
                <a:lnTo>
                  <a:pt x="259118" y="1267777"/>
                </a:lnTo>
                <a:lnTo>
                  <a:pt x="322376" y="1267777"/>
                </a:lnTo>
                <a:lnTo>
                  <a:pt x="346938" y="1262786"/>
                </a:lnTo>
                <a:lnTo>
                  <a:pt x="367042" y="1249197"/>
                </a:lnTo>
                <a:lnTo>
                  <a:pt x="380631" y="1229080"/>
                </a:lnTo>
                <a:lnTo>
                  <a:pt x="385622" y="1204531"/>
                </a:lnTo>
                <a:lnTo>
                  <a:pt x="385622" y="1162367"/>
                </a:lnTo>
                <a:close/>
              </a:path>
              <a:path w="1076960" h="1499870">
                <a:moveTo>
                  <a:pt x="468058" y="34798"/>
                </a:moveTo>
                <a:lnTo>
                  <a:pt x="465328" y="21259"/>
                </a:lnTo>
                <a:lnTo>
                  <a:pt x="457860" y="10198"/>
                </a:lnTo>
                <a:lnTo>
                  <a:pt x="446798" y="2730"/>
                </a:lnTo>
                <a:lnTo>
                  <a:pt x="433273" y="0"/>
                </a:lnTo>
                <a:lnTo>
                  <a:pt x="419773" y="2730"/>
                </a:lnTo>
                <a:lnTo>
                  <a:pt x="408787" y="10198"/>
                </a:lnTo>
                <a:lnTo>
                  <a:pt x="401396" y="21259"/>
                </a:lnTo>
                <a:lnTo>
                  <a:pt x="398691" y="34798"/>
                </a:lnTo>
                <a:lnTo>
                  <a:pt x="398691" y="179006"/>
                </a:lnTo>
                <a:lnTo>
                  <a:pt x="401396" y="192532"/>
                </a:lnTo>
                <a:lnTo>
                  <a:pt x="408787" y="203593"/>
                </a:lnTo>
                <a:lnTo>
                  <a:pt x="419773" y="211048"/>
                </a:lnTo>
                <a:lnTo>
                  <a:pt x="433273" y="213791"/>
                </a:lnTo>
                <a:lnTo>
                  <a:pt x="446798" y="211048"/>
                </a:lnTo>
                <a:lnTo>
                  <a:pt x="457860" y="203593"/>
                </a:lnTo>
                <a:lnTo>
                  <a:pt x="465328" y="192532"/>
                </a:lnTo>
                <a:lnTo>
                  <a:pt x="468058" y="179006"/>
                </a:lnTo>
                <a:lnTo>
                  <a:pt x="468058" y="34798"/>
                </a:lnTo>
                <a:close/>
              </a:path>
              <a:path w="1076960" h="1499870">
                <a:moveTo>
                  <a:pt x="573062" y="34798"/>
                </a:moveTo>
                <a:lnTo>
                  <a:pt x="570318" y="21259"/>
                </a:lnTo>
                <a:lnTo>
                  <a:pt x="562864" y="10198"/>
                </a:lnTo>
                <a:lnTo>
                  <a:pt x="551802" y="2730"/>
                </a:lnTo>
                <a:lnTo>
                  <a:pt x="538276" y="0"/>
                </a:lnTo>
                <a:lnTo>
                  <a:pt x="524865" y="2730"/>
                </a:lnTo>
                <a:lnTo>
                  <a:pt x="513867" y="10198"/>
                </a:lnTo>
                <a:lnTo>
                  <a:pt x="506425" y="21259"/>
                </a:lnTo>
                <a:lnTo>
                  <a:pt x="503694" y="34798"/>
                </a:lnTo>
                <a:lnTo>
                  <a:pt x="503694" y="179006"/>
                </a:lnTo>
                <a:lnTo>
                  <a:pt x="506425" y="192532"/>
                </a:lnTo>
                <a:lnTo>
                  <a:pt x="513867" y="203593"/>
                </a:lnTo>
                <a:lnTo>
                  <a:pt x="524865" y="211048"/>
                </a:lnTo>
                <a:lnTo>
                  <a:pt x="538276" y="213791"/>
                </a:lnTo>
                <a:lnTo>
                  <a:pt x="551802" y="211048"/>
                </a:lnTo>
                <a:lnTo>
                  <a:pt x="562864" y="203593"/>
                </a:lnTo>
                <a:lnTo>
                  <a:pt x="570318" y="192532"/>
                </a:lnTo>
                <a:lnTo>
                  <a:pt x="573062" y="179006"/>
                </a:lnTo>
                <a:lnTo>
                  <a:pt x="573062" y="34798"/>
                </a:lnTo>
                <a:close/>
              </a:path>
              <a:path w="1076960" h="1499870">
                <a:moveTo>
                  <a:pt x="613333" y="1151610"/>
                </a:moveTo>
                <a:lnTo>
                  <a:pt x="608990" y="1130668"/>
                </a:lnTo>
                <a:lnTo>
                  <a:pt x="597446" y="1113574"/>
                </a:lnTo>
                <a:lnTo>
                  <a:pt x="580390" y="1102067"/>
                </a:lnTo>
                <a:lnTo>
                  <a:pt x="559562" y="1097851"/>
                </a:lnTo>
                <a:lnTo>
                  <a:pt x="538746" y="1102067"/>
                </a:lnTo>
                <a:lnTo>
                  <a:pt x="521716" y="1113574"/>
                </a:lnTo>
                <a:lnTo>
                  <a:pt x="510222" y="1130668"/>
                </a:lnTo>
                <a:lnTo>
                  <a:pt x="506006" y="1151610"/>
                </a:lnTo>
                <a:lnTo>
                  <a:pt x="506006" y="1214018"/>
                </a:lnTo>
                <a:lnTo>
                  <a:pt x="510222" y="1234960"/>
                </a:lnTo>
                <a:lnTo>
                  <a:pt x="521716" y="1252042"/>
                </a:lnTo>
                <a:lnTo>
                  <a:pt x="538746" y="1263561"/>
                </a:lnTo>
                <a:lnTo>
                  <a:pt x="559562" y="1267777"/>
                </a:lnTo>
                <a:lnTo>
                  <a:pt x="580415" y="1263561"/>
                </a:lnTo>
                <a:lnTo>
                  <a:pt x="597522" y="1252042"/>
                </a:lnTo>
                <a:lnTo>
                  <a:pt x="609079" y="1234960"/>
                </a:lnTo>
                <a:lnTo>
                  <a:pt x="613333" y="1214018"/>
                </a:lnTo>
                <a:lnTo>
                  <a:pt x="613333" y="1151610"/>
                </a:lnTo>
                <a:close/>
              </a:path>
              <a:path w="1076960" h="1499870">
                <a:moveTo>
                  <a:pt x="678053" y="34798"/>
                </a:moveTo>
                <a:lnTo>
                  <a:pt x="675347" y="21259"/>
                </a:lnTo>
                <a:lnTo>
                  <a:pt x="667956" y="10198"/>
                </a:lnTo>
                <a:lnTo>
                  <a:pt x="656971" y="2730"/>
                </a:lnTo>
                <a:lnTo>
                  <a:pt x="643483" y="0"/>
                </a:lnTo>
                <a:lnTo>
                  <a:pt x="629945" y="2730"/>
                </a:lnTo>
                <a:lnTo>
                  <a:pt x="618883" y="10198"/>
                </a:lnTo>
                <a:lnTo>
                  <a:pt x="611428" y="21259"/>
                </a:lnTo>
                <a:lnTo>
                  <a:pt x="608685" y="34798"/>
                </a:lnTo>
                <a:lnTo>
                  <a:pt x="608685" y="179006"/>
                </a:lnTo>
                <a:lnTo>
                  <a:pt x="611428" y="192532"/>
                </a:lnTo>
                <a:lnTo>
                  <a:pt x="618883" y="203593"/>
                </a:lnTo>
                <a:lnTo>
                  <a:pt x="629945" y="211048"/>
                </a:lnTo>
                <a:lnTo>
                  <a:pt x="643483" y="213791"/>
                </a:lnTo>
                <a:lnTo>
                  <a:pt x="656971" y="211048"/>
                </a:lnTo>
                <a:lnTo>
                  <a:pt x="667956" y="203593"/>
                </a:lnTo>
                <a:lnTo>
                  <a:pt x="675347" y="192532"/>
                </a:lnTo>
                <a:lnTo>
                  <a:pt x="678053" y="179006"/>
                </a:lnTo>
                <a:lnTo>
                  <a:pt x="678053" y="34798"/>
                </a:lnTo>
                <a:close/>
              </a:path>
              <a:path w="1076960" h="1499870">
                <a:moveTo>
                  <a:pt x="783272" y="34798"/>
                </a:moveTo>
                <a:lnTo>
                  <a:pt x="780529" y="21259"/>
                </a:lnTo>
                <a:lnTo>
                  <a:pt x="773074" y="10198"/>
                </a:lnTo>
                <a:lnTo>
                  <a:pt x="762012" y="2730"/>
                </a:lnTo>
                <a:lnTo>
                  <a:pt x="748474" y="0"/>
                </a:lnTo>
                <a:lnTo>
                  <a:pt x="734949" y="2730"/>
                </a:lnTo>
                <a:lnTo>
                  <a:pt x="723887" y="10198"/>
                </a:lnTo>
                <a:lnTo>
                  <a:pt x="716432" y="21259"/>
                </a:lnTo>
                <a:lnTo>
                  <a:pt x="713689" y="34798"/>
                </a:lnTo>
                <a:lnTo>
                  <a:pt x="713689" y="179006"/>
                </a:lnTo>
                <a:lnTo>
                  <a:pt x="716432" y="192532"/>
                </a:lnTo>
                <a:lnTo>
                  <a:pt x="723887" y="203593"/>
                </a:lnTo>
                <a:lnTo>
                  <a:pt x="734949" y="211048"/>
                </a:lnTo>
                <a:lnTo>
                  <a:pt x="748474" y="213791"/>
                </a:lnTo>
                <a:lnTo>
                  <a:pt x="762012" y="211048"/>
                </a:lnTo>
                <a:lnTo>
                  <a:pt x="773074" y="203593"/>
                </a:lnTo>
                <a:lnTo>
                  <a:pt x="780529" y="192532"/>
                </a:lnTo>
                <a:lnTo>
                  <a:pt x="783272" y="179006"/>
                </a:lnTo>
                <a:lnTo>
                  <a:pt x="783272" y="34798"/>
                </a:lnTo>
                <a:close/>
              </a:path>
              <a:path w="1076960" h="1499870">
                <a:moveTo>
                  <a:pt x="888263" y="34798"/>
                </a:moveTo>
                <a:lnTo>
                  <a:pt x="885532" y="21259"/>
                </a:lnTo>
                <a:lnTo>
                  <a:pt x="878065" y="10198"/>
                </a:lnTo>
                <a:lnTo>
                  <a:pt x="867003" y="2730"/>
                </a:lnTo>
                <a:lnTo>
                  <a:pt x="853478" y="0"/>
                </a:lnTo>
                <a:lnTo>
                  <a:pt x="839952" y="2730"/>
                </a:lnTo>
                <a:lnTo>
                  <a:pt x="828890" y="10198"/>
                </a:lnTo>
                <a:lnTo>
                  <a:pt x="821423" y="21259"/>
                </a:lnTo>
                <a:lnTo>
                  <a:pt x="818692" y="34798"/>
                </a:lnTo>
                <a:lnTo>
                  <a:pt x="818692" y="179006"/>
                </a:lnTo>
                <a:lnTo>
                  <a:pt x="821423" y="192532"/>
                </a:lnTo>
                <a:lnTo>
                  <a:pt x="828890" y="203593"/>
                </a:lnTo>
                <a:lnTo>
                  <a:pt x="839952" y="211048"/>
                </a:lnTo>
                <a:lnTo>
                  <a:pt x="853478" y="213791"/>
                </a:lnTo>
                <a:lnTo>
                  <a:pt x="867003" y="211048"/>
                </a:lnTo>
                <a:lnTo>
                  <a:pt x="878065" y="203593"/>
                </a:lnTo>
                <a:lnTo>
                  <a:pt x="885532" y="192532"/>
                </a:lnTo>
                <a:lnTo>
                  <a:pt x="888263" y="179006"/>
                </a:lnTo>
                <a:lnTo>
                  <a:pt x="888263" y="34798"/>
                </a:lnTo>
                <a:close/>
              </a:path>
              <a:path w="1076960" h="1499870">
                <a:moveTo>
                  <a:pt x="903871" y="1010564"/>
                </a:moveTo>
                <a:lnTo>
                  <a:pt x="852843" y="1010564"/>
                </a:lnTo>
                <a:lnTo>
                  <a:pt x="852843" y="1070648"/>
                </a:lnTo>
                <a:lnTo>
                  <a:pt x="852843" y="1090041"/>
                </a:lnTo>
                <a:lnTo>
                  <a:pt x="844829" y="1097851"/>
                </a:lnTo>
                <a:lnTo>
                  <a:pt x="803719" y="1097851"/>
                </a:lnTo>
                <a:lnTo>
                  <a:pt x="776224" y="1103426"/>
                </a:lnTo>
                <a:lnTo>
                  <a:pt x="753770" y="1118641"/>
                </a:lnTo>
                <a:lnTo>
                  <a:pt x="738632" y="1141158"/>
                </a:lnTo>
                <a:lnTo>
                  <a:pt x="733082" y="1168692"/>
                </a:lnTo>
                <a:lnTo>
                  <a:pt x="733082" y="1196936"/>
                </a:lnTo>
                <a:lnTo>
                  <a:pt x="738632" y="1224457"/>
                </a:lnTo>
                <a:lnTo>
                  <a:pt x="753770" y="1246987"/>
                </a:lnTo>
                <a:lnTo>
                  <a:pt x="776224" y="1262189"/>
                </a:lnTo>
                <a:lnTo>
                  <a:pt x="803719" y="1267777"/>
                </a:lnTo>
                <a:lnTo>
                  <a:pt x="844410" y="1267777"/>
                </a:lnTo>
                <a:lnTo>
                  <a:pt x="852208" y="1275588"/>
                </a:lnTo>
                <a:lnTo>
                  <a:pt x="852144" y="1295044"/>
                </a:lnTo>
                <a:lnTo>
                  <a:pt x="844410" y="1302778"/>
                </a:lnTo>
                <a:lnTo>
                  <a:pt x="803719" y="1302778"/>
                </a:lnTo>
                <a:lnTo>
                  <a:pt x="762546" y="1294447"/>
                </a:lnTo>
                <a:lnTo>
                  <a:pt x="728891" y="1271752"/>
                </a:lnTo>
                <a:lnTo>
                  <a:pt x="706196" y="1238110"/>
                </a:lnTo>
                <a:lnTo>
                  <a:pt x="697877" y="1196936"/>
                </a:lnTo>
                <a:lnTo>
                  <a:pt x="697877" y="1168692"/>
                </a:lnTo>
                <a:lnTo>
                  <a:pt x="706196" y="1127506"/>
                </a:lnTo>
                <a:lnTo>
                  <a:pt x="728891" y="1093863"/>
                </a:lnTo>
                <a:lnTo>
                  <a:pt x="762546" y="1071168"/>
                </a:lnTo>
                <a:lnTo>
                  <a:pt x="803719" y="1062850"/>
                </a:lnTo>
                <a:lnTo>
                  <a:pt x="844829" y="1062850"/>
                </a:lnTo>
                <a:lnTo>
                  <a:pt x="852843" y="1070648"/>
                </a:lnTo>
                <a:lnTo>
                  <a:pt x="852843" y="1010564"/>
                </a:lnTo>
                <a:lnTo>
                  <a:pt x="648335" y="1010564"/>
                </a:lnTo>
                <a:lnTo>
                  <a:pt x="648335" y="1151610"/>
                </a:lnTo>
                <a:lnTo>
                  <a:pt x="648335" y="1214018"/>
                </a:lnTo>
                <a:lnTo>
                  <a:pt x="641350" y="1248524"/>
                </a:lnTo>
                <a:lnTo>
                  <a:pt x="622300" y="1276743"/>
                </a:lnTo>
                <a:lnTo>
                  <a:pt x="594067" y="1295781"/>
                </a:lnTo>
                <a:lnTo>
                  <a:pt x="559562" y="1302778"/>
                </a:lnTo>
                <a:lnTo>
                  <a:pt x="525056" y="1295781"/>
                </a:lnTo>
                <a:lnTo>
                  <a:pt x="496836" y="1276743"/>
                </a:lnTo>
                <a:lnTo>
                  <a:pt x="477786" y="1248524"/>
                </a:lnTo>
                <a:lnTo>
                  <a:pt x="470801" y="1214018"/>
                </a:lnTo>
                <a:lnTo>
                  <a:pt x="470801" y="1151610"/>
                </a:lnTo>
                <a:lnTo>
                  <a:pt x="477786" y="1117015"/>
                </a:lnTo>
                <a:lnTo>
                  <a:pt x="496836" y="1088809"/>
                </a:lnTo>
                <a:lnTo>
                  <a:pt x="525056" y="1069809"/>
                </a:lnTo>
                <a:lnTo>
                  <a:pt x="554342" y="1063904"/>
                </a:lnTo>
                <a:lnTo>
                  <a:pt x="559562" y="1062850"/>
                </a:lnTo>
                <a:lnTo>
                  <a:pt x="594067" y="1069809"/>
                </a:lnTo>
                <a:lnTo>
                  <a:pt x="622300" y="1088809"/>
                </a:lnTo>
                <a:lnTo>
                  <a:pt x="641350" y="1117015"/>
                </a:lnTo>
                <a:lnTo>
                  <a:pt x="648335" y="1151610"/>
                </a:lnTo>
                <a:lnTo>
                  <a:pt x="648335" y="1010564"/>
                </a:lnTo>
                <a:lnTo>
                  <a:pt x="420827" y="1010564"/>
                </a:lnTo>
                <a:lnTo>
                  <a:pt x="420827" y="1162367"/>
                </a:lnTo>
                <a:lnTo>
                  <a:pt x="420827" y="1204531"/>
                </a:lnTo>
                <a:lnTo>
                  <a:pt x="413067" y="1242745"/>
                </a:lnTo>
                <a:lnTo>
                  <a:pt x="391922" y="1273975"/>
                </a:lnTo>
                <a:lnTo>
                  <a:pt x="360616" y="1295044"/>
                </a:lnTo>
                <a:lnTo>
                  <a:pt x="322376" y="1302778"/>
                </a:lnTo>
                <a:lnTo>
                  <a:pt x="231914" y="1302778"/>
                </a:lnTo>
                <a:lnTo>
                  <a:pt x="223977" y="1295044"/>
                </a:lnTo>
                <a:lnTo>
                  <a:pt x="223913" y="1071918"/>
                </a:lnTo>
                <a:lnTo>
                  <a:pt x="231914" y="1063904"/>
                </a:lnTo>
                <a:lnTo>
                  <a:pt x="322376" y="1063904"/>
                </a:lnTo>
                <a:lnTo>
                  <a:pt x="360616" y="1071664"/>
                </a:lnTo>
                <a:lnTo>
                  <a:pt x="391922" y="1092809"/>
                </a:lnTo>
                <a:lnTo>
                  <a:pt x="413067" y="1124115"/>
                </a:lnTo>
                <a:lnTo>
                  <a:pt x="420827" y="1162367"/>
                </a:lnTo>
                <a:lnTo>
                  <a:pt x="420827" y="1010564"/>
                </a:lnTo>
                <a:lnTo>
                  <a:pt x="172885" y="1010564"/>
                </a:lnTo>
                <a:lnTo>
                  <a:pt x="172885" y="1355077"/>
                </a:lnTo>
                <a:lnTo>
                  <a:pt x="903871" y="1355077"/>
                </a:lnTo>
                <a:lnTo>
                  <a:pt x="903871" y="1302778"/>
                </a:lnTo>
                <a:lnTo>
                  <a:pt x="903871" y="1062850"/>
                </a:lnTo>
                <a:lnTo>
                  <a:pt x="903871" y="1010564"/>
                </a:lnTo>
                <a:close/>
              </a:path>
              <a:path w="1076960" h="1499870">
                <a:moveTo>
                  <a:pt x="1076756" y="335445"/>
                </a:moveTo>
                <a:lnTo>
                  <a:pt x="938872" y="335445"/>
                </a:lnTo>
                <a:lnTo>
                  <a:pt x="938872" y="983361"/>
                </a:lnTo>
                <a:lnTo>
                  <a:pt x="938872" y="1382268"/>
                </a:lnTo>
                <a:lnTo>
                  <a:pt x="931062" y="1390065"/>
                </a:lnTo>
                <a:lnTo>
                  <a:pt x="145681" y="1390065"/>
                </a:lnTo>
                <a:lnTo>
                  <a:pt x="137883" y="1382268"/>
                </a:lnTo>
                <a:lnTo>
                  <a:pt x="137883" y="983361"/>
                </a:lnTo>
                <a:lnTo>
                  <a:pt x="145681" y="975563"/>
                </a:lnTo>
                <a:lnTo>
                  <a:pt x="931062" y="975563"/>
                </a:lnTo>
                <a:lnTo>
                  <a:pt x="938872" y="983361"/>
                </a:lnTo>
                <a:lnTo>
                  <a:pt x="938872" y="335445"/>
                </a:lnTo>
                <a:lnTo>
                  <a:pt x="881100" y="335445"/>
                </a:lnTo>
                <a:lnTo>
                  <a:pt x="881100" y="558101"/>
                </a:lnTo>
                <a:lnTo>
                  <a:pt x="881100" y="577494"/>
                </a:lnTo>
                <a:lnTo>
                  <a:pt x="881100" y="698931"/>
                </a:lnTo>
                <a:lnTo>
                  <a:pt x="881100" y="718337"/>
                </a:lnTo>
                <a:lnTo>
                  <a:pt x="873290" y="726135"/>
                </a:lnTo>
                <a:lnTo>
                  <a:pt x="544601" y="726135"/>
                </a:lnTo>
                <a:lnTo>
                  <a:pt x="544601" y="839571"/>
                </a:lnTo>
                <a:lnTo>
                  <a:pt x="544601" y="858964"/>
                </a:lnTo>
                <a:lnTo>
                  <a:pt x="536587" y="866978"/>
                </a:lnTo>
                <a:lnTo>
                  <a:pt x="203454" y="866978"/>
                </a:lnTo>
                <a:lnTo>
                  <a:pt x="195656" y="858964"/>
                </a:lnTo>
                <a:lnTo>
                  <a:pt x="195656" y="839571"/>
                </a:lnTo>
                <a:lnTo>
                  <a:pt x="203454" y="831761"/>
                </a:lnTo>
                <a:lnTo>
                  <a:pt x="536587" y="831761"/>
                </a:lnTo>
                <a:lnTo>
                  <a:pt x="544601" y="839571"/>
                </a:lnTo>
                <a:lnTo>
                  <a:pt x="544601" y="726135"/>
                </a:lnTo>
                <a:lnTo>
                  <a:pt x="203454" y="726135"/>
                </a:lnTo>
                <a:lnTo>
                  <a:pt x="195656" y="718337"/>
                </a:lnTo>
                <a:lnTo>
                  <a:pt x="195656" y="698931"/>
                </a:lnTo>
                <a:lnTo>
                  <a:pt x="203454" y="690930"/>
                </a:lnTo>
                <a:lnTo>
                  <a:pt x="873290" y="690930"/>
                </a:lnTo>
                <a:lnTo>
                  <a:pt x="881100" y="698931"/>
                </a:lnTo>
                <a:lnTo>
                  <a:pt x="881100" y="577494"/>
                </a:lnTo>
                <a:lnTo>
                  <a:pt x="873290" y="585508"/>
                </a:lnTo>
                <a:lnTo>
                  <a:pt x="203454" y="585508"/>
                </a:lnTo>
                <a:lnTo>
                  <a:pt x="195656" y="577494"/>
                </a:lnTo>
                <a:lnTo>
                  <a:pt x="195656" y="558101"/>
                </a:lnTo>
                <a:lnTo>
                  <a:pt x="203454" y="550291"/>
                </a:lnTo>
                <a:lnTo>
                  <a:pt x="873290" y="550291"/>
                </a:lnTo>
                <a:lnTo>
                  <a:pt x="881100" y="558101"/>
                </a:lnTo>
                <a:lnTo>
                  <a:pt x="881100" y="335445"/>
                </a:lnTo>
                <a:lnTo>
                  <a:pt x="0" y="335445"/>
                </a:lnTo>
                <a:lnTo>
                  <a:pt x="0" y="1454797"/>
                </a:lnTo>
                <a:lnTo>
                  <a:pt x="3517" y="1472069"/>
                </a:lnTo>
                <a:lnTo>
                  <a:pt x="13068" y="1486217"/>
                </a:lnTo>
                <a:lnTo>
                  <a:pt x="27216" y="1495767"/>
                </a:lnTo>
                <a:lnTo>
                  <a:pt x="44488" y="1499285"/>
                </a:lnTo>
                <a:lnTo>
                  <a:pt x="1032268" y="1499285"/>
                </a:lnTo>
                <a:lnTo>
                  <a:pt x="1049540" y="1495767"/>
                </a:lnTo>
                <a:lnTo>
                  <a:pt x="1063688" y="1486217"/>
                </a:lnTo>
                <a:lnTo>
                  <a:pt x="1073251" y="1472069"/>
                </a:lnTo>
                <a:lnTo>
                  <a:pt x="1076756" y="1454797"/>
                </a:lnTo>
                <a:lnTo>
                  <a:pt x="1076756" y="1390065"/>
                </a:lnTo>
                <a:lnTo>
                  <a:pt x="1076756" y="975563"/>
                </a:lnTo>
                <a:lnTo>
                  <a:pt x="1076756" y="550291"/>
                </a:lnTo>
                <a:lnTo>
                  <a:pt x="1076756" y="335445"/>
                </a:lnTo>
                <a:close/>
              </a:path>
              <a:path w="1076960" h="1499870">
                <a:moveTo>
                  <a:pt x="1076756" y="134099"/>
                </a:moveTo>
                <a:lnTo>
                  <a:pt x="1073251" y="116738"/>
                </a:lnTo>
                <a:lnTo>
                  <a:pt x="1063688" y="102603"/>
                </a:lnTo>
                <a:lnTo>
                  <a:pt x="1049540" y="93091"/>
                </a:lnTo>
                <a:lnTo>
                  <a:pt x="1032268" y="89611"/>
                </a:lnTo>
                <a:lnTo>
                  <a:pt x="917155" y="89611"/>
                </a:lnTo>
                <a:lnTo>
                  <a:pt x="917155" y="179006"/>
                </a:lnTo>
                <a:lnTo>
                  <a:pt x="912202" y="203593"/>
                </a:lnTo>
                <a:lnTo>
                  <a:pt x="912152" y="203809"/>
                </a:lnTo>
                <a:lnTo>
                  <a:pt x="898525" y="224040"/>
                </a:lnTo>
                <a:lnTo>
                  <a:pt x="878281" y="237680"/>
                </a:lnTo>
                <a:lnTo>
                  <a:pt x="853478" y="242684"/>
                </a:lnTo>
                <a:lnTo>
                  <a:pt x="837717" y="240703"/>
                </a:lnTo>
                <a:lnTo>
                  <a:pt x="823353" y="235115"/>
                </a:lnTo>
                <a:lnTo>
                  <a:pt x="810933" y="226402"/>
                </a:lnTo>
                <a:lnTo>
                  <a:pt x="800976" y="215061"/>
                </a:lnTo>
                <a:lnTo>
                  <a:pt x="791032" y="226402"/>
                </a:lnTo>
                <a:lnTo>
                  <a:pt x="778598" y="235115"/>
                </a:lnTo>
                <a:lnTo>
                  <a:pt x="764235" y="240703"/>
                </a:lnTo>
                <a:lnTo>
                  <a:pt x="748474" y="242684"/>
                </a:lnTo>
                <a:lnTo>
                  <a:pt x="732713" y="240703"/>
                </a:lnTo>
                <a:lnTo>
                  <a:pt x="718350" y="235115"/>
                </a:lnTo>
                <a:lnTo>
                  <a:pt x="705929" y="226402"/>
                </a:lnTo>
                <a:lnTo>
                  <a:pt x="695985" y="215061"/>
                </a:lnTo>
                <a:lnTo>
                  <a:pt x="685939" y="226402"/>
                </a:lnTo>
                <a:lnTo>
                  <a:pt x="673531" y="235115"/>
                </a:lnTo>
                <a:lnTo>
                  <a:pt x="659218" y="240703"/>
                </a:lnTo>
                <a:lnTo>
                  <a:pt x="643483" y="242684"/>
                </a:lnTo>
                <a:lnTo>
                  <a:pt x="627621" y="240703"/>
                </a:lnTo>
                <a:lnTo>
                  <a:pt x="613270" y="235115"/>
                </a:lnTo>
                <a:lnTo>
                  <a:pt x="600900" y="226402"/>
                </a:lnTo>
                <a:lnTo>
                  <a:pt x="590981" y="215061"/>
                </a:lnTo>
                <a:lnTo>
                  <a:pt x="580936" y="226402"/>
                </a:lnTo>
                <a:lnTo>
                  <a:pt x="568502" y="235115"/>
                </a:lnTo>
                <a:lnTo>
                  <a:pt x="554126" y="240703"/>
                </a:lnTo>
                <a:lnTo>
                  <a:pt x="538276" y="242684"/>
                </a:lnTo>
                <a:lnTo>
                  <a:pt x="522541" y="240703"/>
                </a:lnTo>
                <a:lnTo>
                  <a:pt x="508228" y="235115"/>
                </a:lnTo>
                <a:lnTo>
                  <a:pt x="495820" y="226402"/>
                </a:lnTo>
                <a:lnTo>
                  <a:pt x="485775" y="215061"/>
                </a:lnTo>
                <a:lnTo>
                  <a:pt x="475856" y="226402"/>
                </a:lnTo>
                <a:lnTo>
                  <a:pt x="463473" y="235115"/>
                </a:lnTo>
                <a:lnTo>
                  <a:pt x="449122" y="240703"/>
                </a:lnTo>
                <a:lnTo>
                  <a:pt x="433273" y="242684"/>
                </a:lnTo>
                <a:lnTo>
                  <a:pt x="417537" y="240703"/>
                </a:lnTo>
                <a:lnTo>
                  <a:pt x="403225" y="235115"/>
                </a:lnTo>
                <a:lnTo>
                  <a:pt x="390817" y="226402"/>
                </a:lnTo>
                <a:lnTo>
                  <a:pt x="380771" y="215061"/>
                </a:lnTo>
                <a:lnTo>
                  <a:pt x="370827" y="226402"/>
                </a:lnTo>
                <a:lnTo>
                  <a:pt x="358394" y="235115"/>
                </a:lnTo>
                <a:lnTo>
                  <a:pt x="344030" y="240703"/>
                </a:lnTo>
                <a:lnTo>
                  <a:pt x="328269" y="242684"/>
                </a:lnTo>
                <a:lnTo>
                  <a:pt x="312534" y="240703"/>
                </a:lnTo>
                <a:lnTo>
                  <a:pt x="298234" y="235115"/>
                </a:lnTo>
                <a:lnTo>
                  <a:pt x="285813" y="226402"/>
                </a:lnTo>
                <a:lnTo>
                  <a:pt x="275780" y="215061"/>
                </a:lnTo>
                <a:lnTo>
                  <a:pt x="265823" y="226402"/>
                </a:lnTo>
                <a:lnTo>
                  <a:pt x="253403" y="235115"/>
                </a:lnTo>
                <a:lnTo>
                  <a:pt x="239039" y="240703"/>
                </a:lnTo>
                <a:lnTo>
                  <a:pt x="223278" y="242684"/>
                </a:lnTo>
                <a:lnTo>
                  <a:pt x="198475" y="237680"/>
                </a:lnTo>
                <a:lnTo>
                  <a:pt x="178231" y="224040"/>
                </a:lnTo>
                <a:lnTo>
                  <a:pt x="164592" y="203809"/>
                </a:lnTo>
                <a:lnTo>
                  <a:pt x="159600" y="179006"/>
                </a:lnTo>
                <a:lnTo>
                  <a:pt x="159600" y="89611"/>
                </a:lnTo>
                <a:lnTo>
                  <a:pt x="44488" y="89611"/>
                </a:lnTo>
                <a:lnTo>
                  <a:pt x="27216" y="93091"/>
                </a:lnTo>
                <a:lnTo>
                  <a:pt x="13068" y="102603"/>
                </a:lnTo>
                <a:lnTo>
                  <a:pt x="3517" y="116738"/>
                </a:lnTo>
                <a:lnTo>
                  <a:pt x="0" y="134099"/>
                </a:lnTo>
                <a:lnTo>
                  <a:pt x="0" y="300659"/>
                </a:lnTo>
                <a:lnTo>
                  <a:pt x="1076756" y="300659"/>
                </a:lnTo>
                <a:lnTo>
                  <a:pt x="1076756" y="242684"/>
                </a:lnTo>
                <a:lnTo>
                  <a:pt x="1076756" y="134099"/>
                </a:lnTo>
                <a:close/>
              </a:path>
            </a:pathLst>
          </a:custGeom>
          <a:solidFill>
            <a:srgbClr val="2DC295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FDED5E2-A331-4100-C505-A9E868EF58EA}"/>
              </a:ext>
            </a:extLst>
          </p:cNvPr>
          <p:cNvSpPr txBox="1"/>
          <p:nvPr/>
        </p:nvSpPr>
        <p:spPr>
          <a:xfrm>
            <a:off x="762000" y="1830850"/>
            <a:ext cx="7763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bg1"/>
                </a:solidFill>
              </a:rPr>
              <a:t>Tengamos presente los siguientes puntos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E586E1B8-CD8E-2219-27DC-834FE69B6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1800" y="220875"/>
            <a:ext cx="3273836" cy="21947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-19050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/>
          </p:blipFill>
          <p:spPr>
            <a:xfrm>
              <a:off x="2351599" y="3649958"/>
              <a:ext cx="4239177" cy="282611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87000" y="5867400"/>
              <a:ext cx="5406377" cy="28240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8" name="object 8"/>
          <p:cNvSpPr/>
          <p:nvPr/>
        </p:nvSpPr>
        <p:spPr>
          <a:xfrm>
            <a:off x="9144000" y="3546457"/>
            <a:ext cx="0" cy="5583555"/>
          </a:xfrm>
          <a:custGeom>
            <a:avLst/>
            <a:gdLst/>
            <a:ahLst/>
            <a:cxnLst/>
            <a:rect l="l" t="t" r="r" b="b"/>
            <a:pathLst>
              <a:path h="5583555">
                <a:moveTo>
                  <a:pt x="0" y="0"/>
                </a:moveTo>
                <a:lnTo>
                  <a:pt x="0" y="5583402"/>
                </a:lnTo>
              </a:path>
            </a:pathLst>
          </a:custGeom>
          <a:ln w="19050">
            <a:solidFill>
              <a:srgbClr val="2DC295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10" dirty="0"/>
              <a:t>Riesgos</a:t>
            </a:r>
            <a:r>
              <a:rPr spc="185" dirty="0"/>
              <a:t> </a:t>
            </a:r>
            <a:r>
              <a:rPr spc="375" dirty="0"/>
              <a:t>de</a:t>
            </a:r>
            <a:r>
              <a:rPr spc="185" dirty="0"/>
              <a:t> </a:t>
            </a:r>
            <a:r>
              <a:rPr spc="130" dirty="0"/>
              <a:t>la</a:t>
            </a:r>
            <a:r>
              <a:rPr spc="190" dirty="0"/>
              <a:t> </a:t>
            </a:r>
            <a:r>
              <a:rPr spc="254" dirty="0"/>
              <a:t>gestión</a:t>
            </a:r>
            <a:r>
              <a:rPr spc="185" dirty="0"/>
              <a:t> </a:t>
            </a:r>
            <a:r>
              <a:rPr spc="225" dirty="0"/>
              <a:t>tradicional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371600" y="6704611"/>
            <a:ext cx="7362329" cy="17235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Certiﬁcados</a:t>
            </a:r>
            <a:r>
              <a:rPr kumimoji="0" sz="36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en</a:t>
            </a:r>
            <a:r>
              <a:rPr kumimoji="0" sz="36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equipos</a:t>
            </a:r>
            <a:r>
              <a:rPr kumimoji="0" sz="36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0" i="0" u="none" strike="noStrike" kern="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locales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25425" marR="0" lvl="0" indent="-212725" defTabSz="914400" eaLnBrk="1" fontAlgn="auto" latinLnBrk="0" hangingPunct="1">
              <a:lnSpc>
                <a:spcPct val="100000"/>
              </a:lnSpc>
              <a:spcBef>
                <a:spcPts val="1845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225425" algn="l"/>
              </a:tabLst>
              <a:defRPr/>
            </a:pPr>
            <a:r>
              <a:rPr kumimoji="0" sz="280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Riesgo</a:t>
            </a:r>
            <a:r>
              <a:rPr kumimoji="0" sz="28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8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pérdida</a:t>
            </a:r>
            <a:r>
              <a:rPr kumimoji="0" sz="28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28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acceso</a:t>
            </a:r>
            <a:r>
              <a:rPr kumimoji="0" sz="28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no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autorizado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25425" marR="0" lvl="0" indent="-212725" defTabSz="914400" eaLnBrk="1" fontAlgn="auto" latinLnBrk="0" hangingPunct="1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225425" algn="l"/>
              </a:tabLst>
              <a:defRPr/>
            </a:pPr>
            <a:r>
              <a:rPr kumimoji="0" sz="28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Falta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control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sobre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quién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utiliza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ﬁrma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19145" y="3478508"/>
            <a:ext cx="8845051" cy="1727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Impacto</a:t>
            </a:r>
            <a:r>
              <a:rPr kumimoji="0" sz="36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legal</a:t>
            </a:r>
            <a:r>
              <a:rPr kumimoji="0" sz="36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0" i="0" u="none" strike="noStrike" kern="0" cap="none" spc="2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36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económico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24790" marR="5080" lvl="0" indent="-212725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226060" algn="l"/>
              </a:tabLst>
              <a:defRPr/>
            </a:pPr>
            <a:r>
              <a:rPr kumimoji="0" sz="280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Responsabilidad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directa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ante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el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cliente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por </a:t>
            </a:r>
            <a:r>
              <a:rPr kumimoji="0" sz="28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mal</a:t>
            </a:r>
            <a:r>
              <a:rPr kumimoji="0" sz="28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uso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25425" marR="0" lvl="0" indent="-212725" defTabSz="914400" eaLnBrk="1" fontAlgn="auto" latinLnBrk="0" hangingPunct="1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225425" algn="l"/>
              </a:tabLst>
              <a:defRPr/>
            </a:pPr>
            <a:r>
              <a:rPr kumimoji="0" sz="28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Posibles</a:t>
            </a:r>
            <a:r>
              <a:rPr kumimoji="0" sz="28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sanciones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daños</a:t>
            </a:r>
            <a:r>
              <a:rPr kumimoji="0" sz="28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económicos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739B42A-F2B4-F814-75B4-41CBCE24B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8142" y="-48890"/>
            <a:ext cx="3273836" cy="2194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6C0EBA0B-11F0-5676-9526-19AEE4892C73}"/>
              </a:ext>
            </a:extLst>
          </p:cNvPr>
          <p:cNvSpPr/>
          <p:nvPr/>
        </p:nvSpPr>
        <p:spPr>
          <a:xfrm>
            <a:off x="65545" y="1333500"/>
            <a:ext cx="8330565" cy="8382000"/>
          </a:xfrm>
          <a:prstGeom prst="rect">
            <a:avLst/>
          </a:prstGeom>
          <a:solidFill>
            <a:schemeClr val="tx1">
              <a:lumMod val="65000"/>
              <a:lumOff val="35000"/>
              <a:alpha val="34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object 2"/>
          <p:cNvSpPr txBox="1"/>
          <p:nvPr/>
        </p:nvSpPr>
        <p:spPr>
          <a:xfrm>
            <a:off x="1676400" y="206994"/>
            <a:ext cx="8991600" cy="728981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4600"/>
              </a:lnSpc>
              <a:spcBef>
                <a:spcPts val="10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600" b="1" i="0" u="none" strike="noStrike" kern="0" cap="none" spc="3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Necesidad</a:t>
            </a:r>
            <a:r>
              <a:rPr kumimoji="0" sz="4600" b="1" i="0" u="none" strike="noStrike" kern="0" cap="none" spc="19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4600" b="1" i="0" u="none" strike="noStrike" kern="0" cap="none" spc="3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4600" b="1" i="0" u="none" strike="noStrike" kern="0" cap="none" spc="1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4600" b="1" i="0" u="none" strike="noStrike" kern="0" cap="none" spc="2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control</a:t>
            </a:r>
            <a:r>
              <a:rPr kumimoji="0" sz="4600" b="1" i="0" u="none" strike="noStrike" kern="0" cap="none" spc="1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4600" b="1" i="0" u="none" strike="noStrike" kern="0" cap="none" spc="4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y </a:t>
            </a:r>
            <a:r>
              <a:rPr kumimoji="0" sz="46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custodia</a:t>
            </a:r>
            <a:endParaRPr kumimoji="0" sz="4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7946" y="1333500"/>
            <a:ext cx="7430770" cy="2089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1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Responsabilidad</a:t>
            </a:r>
            <a:r>
              <a:rPr kumimoji="0" sz="3600" b="1" i="0" u="none" strike="noStrike" kern="0" cap="none" spc="1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legal</a:t>
            </a:r>
            <a:r>
              <a:rPr kumimoji="0" sz="3600" b="1" i="0" u="none" strike="noStrike" kern="0" cap="none" spc="1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28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3600" b="1" i="0" u="none" strike="noStrike" kern="0" cap="none" spc="1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2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económica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24790" marR="5080" lvl="0" indent="-212725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226060" algn="l"/>
              </a:tabLst>
              <a:defRPr/>
            </a:pPr>
            <a:r>
              <a:rPr kumimoji="0" sz="2800" b="0" i="0" u="none" strike="noStrike" kern="0" cap="none" spc="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El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uso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indebido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8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certiﬁcados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puede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generar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consecuencias </a:t>
            </a:r>
            <a:r>
              <a:rPr kumimoji="0" sz="2800" b="0" i="0" u="none" strike="noStrike" kern="0" cap="none" spc="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legales</a:t>
            </a:r>
            <a:r>
              <a:rPr kumimoji="0" sz="2800" b="0" i="0" u="none" strike="noStrike" kern="0" cap="none" spc="1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2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2800" b="0" i="0" u="none" strike="noStrike" kern="0" cap="none" spc="1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económicas</a:t>
            </a:r>
            <a:r>
              <a:rPr kumimoji="0" sz="2800" b="0" i="0" u="none" strike="noStrike" kern="0" cap="none" spc="1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para</a:t>
            </a:r>
            <a:r>
              <a:rPr kumimoji="0" sz="2800" b="0" i="0" u="none" strike="noStrike" kern="0" cap="none" spc="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el</a:t>
            </a:r>
            <a:r>
              <a:rPr kumimoji="0" sz="2800" b="0" i="0" u="none" strike="noStrike" kern="0" cap="none" spc="1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despacho.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7946" y="3499423"/>
            <a:ext cx="8025764" cy="61196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20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Custodia</a:t>
            </a:r>
            <a:r>
              <a:rPr kumimoji="0" sz="3600" b="1" i="0" u="none" strike="noStrike" kern="0" cap="none" spc="1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18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segura</a:t>
            </a:r>
            <a:r>
              <a:rPr kumimoji="0" sz="3600" b="1" i="0" u="none" strike="noStrike" kern="0" cap="none" spc="1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2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3600" b="1" i="0" u="none" strike="noStrike" kern="0" cap="none" spc="1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certiﬁcados</a:t>
            </a:r>
            <a:endParaRPr kumimoji="0" lang="es-ES" sz="3600" b="1" i="0" u="none" strike="noStrike" kern="0" cap="none" spc="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69900" marR="0" lvl="0" indent="-45720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800" b="0" i="0" u="none" strike="noStrike" kern="0" cap="none" spc="1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Es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fundamental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proteger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los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certiﬁcados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8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ﬁrma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electr</a:t>
            </a:r>
            <a:r>
              <a:rPr kumimoji="0" lang="es-ES" sz="2800" b="0" i="0" u="none" strike="noStrike" kern="0" cap="none" spc="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ó</a:t>
            </a:r>
            <a:r>
              <a:rPr kumimoji="0" sz="2800" b="0" i="0" u="none" strike="noStrike" kern="0" cap="none" spc="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nica </a:t>
            </a:r>
            <a:r>
              <a:rPr kumimoji="0" sz="2800" b="0" i="0" u="none" strike="noStrike" kern="0" cap="none" spc="18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con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20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máxima</a:t>
            </a:r>
            <a:r>
              <a:rPr kumimoji="0" sz="2800" b="1" i="0" u="none" strike="noStrike" kern="0" cap="none" spc="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1" i="0" u="none" strike="noStrike" kern="0" cap="none" spc="19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seguridad</a:t>
            </a:r>
            <a:r>
              <a:rPr kumimoji="0" sz="2800" b="1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para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evitar 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riesgos.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1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Control</a:t>
            </a:r>
            <a:r>
              <a:rPr kumimoji="0" sz="3600" b="1" i="0" u="none" strike="noStrike" kern="0" cap="none" spc="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28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3600" b="1" i="0" u="none" strike="noStrike" kern="0" cap="none" spc="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trazabilidad</a:t>
            </a:r>
            <a:r>
              <a:rPr kumimoji="0" sz="3600" b="1" i="0" u="none" strike="noStrike" kern="0" cap="none" spc="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2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3600" b="1" i="0" u="none" strike="noStrike" kern="0" cap="none" spc="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18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operaciones</a:t>
            </a:r>
            <a:endParaRPr lang="es-ES" sz="3600" b="1" kern="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699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Registrar </a:t>
            </a:r>
            <a:r>
              <a:rPr kumimoji="0" sz="2800" b="0" i="0" u="none" strike="noStrike" kern="0" cap="none" spc="7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quién,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qué,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cuándo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2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9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desde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dónde</a:t>
            </a:r>
            <a:r>
              <a:rPr kumimoji="0" sz="2800" b="0" i="0" u="none" strike="noStrike" kern="0" cap="none" spc="10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8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se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7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utiliza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cada</a:t>
            </a:r>
            <a:r>
              <a:rPr kumimoji="0" lang="es-ES" sz="2800" b="0" i="0" u="none" strike="noStrike" kern="0" cap="none" spc="1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certiﬁcado,</a:t>
            </a:r>
            <a:r>
              <a:rPr kumimoji="0" sz="2800" b="0" i="0" u="none" strike="noStrike" kern="0" cap="none" spc="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garantizando</a:t>
            </a:r>
            <a:r>
              <a:rPr kumimoji="0" sz="2800" b="0" i="0" u="none" strike="noStrike" kern="0" cap="none" spc="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transparencia</a:t>
            </a:r>
            <a:r>
              <a:rPr kumimoji="0" sz="2800" b="0" i="0" u="none" strike="noStrike" kern="0" cap="none" spc="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ante</a:t>
            </a:r>
            <a:r>
              <a:rPr kumimoji="0" sz="2800" b="0" i="0" u="none" strike="noStrike" kern="0" cap="none" spc="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el</a:t>
            </a:r>
            <a:r>
              <a:rPr kumimoji="0" sz="2800" b="0" i="0" u="none" strike="noStrike" kern="0" cap="none" spc="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cliente.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1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Respuesta</a:t>
            </a:r>
            <a:r>
              <a:rPr kumimoji="0" sz="3600" b="1" i="0" u="none" strike="noStrike" kern="0" cap="none" spc="1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ante</a:t>
            </a:r>
            <a:r>
              <a:rPr kumimoji="0" sz="3600" b="1" i="0" u="none" strike="noStrike" kern="0" cap="none" spc="1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requerimientos</a:t>
            </a:r>
            <a:r>
              <a:rPr kumimoji="0" sz="3600" b="1" i="0" u="none" strike="noStrike" kern="0" cap="none" spc="1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del</a:t>
            </a:r>
            <a:r>
              <a:rPr kumimoji="0" sz="3600" b="1" i="0" u="none" strike="noStrike" kern="0" cap="none" spc="1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600" b="1" i="0" u="none" strike="noStrike" kern="0" cap="none" spc="1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cliente</a:t>
            </a:r>
            <a:endParaRPr lang="es-ES" sz="3600" b="1" kern="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4699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800" b="0" i="0" u="none" strike="noStrike" kern="0" cap="none" spc="1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Ofrecer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informes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detallados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sobre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el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uso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8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ﬁrma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9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electrónica, </a:t>
            </a:r>
            <a:r>
              <a:rPr kumimoji="0" sz="2800" b="0" i="0" u="none" strike="noStrike" kern="0" cap="none" spc="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fortaleciendo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1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conﬁanza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2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el</a:t>
            </a:r>
            <a:r>
              <a:rPr kumimoji="0" sz="28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800" b="0" i="0" u="none" strike="noStrike" kern="0" cap="none" spc="9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cumplimiento.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86800" y="2378113"/>
            <a:ext cx="6019800" cy="45719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object 8"/>
          <p:cNvSpPr/>
          <p:nvPr/>
        </p:nvSpPr>
        <p:spPr>
          <a:xfrm>
            <a:off x="10845368" y="9486900"/>
            <a:ext cx="6372860" cy="0"/>
          </a:xfrm>
          <a:custGeom>
            <a:avLst/>
            <a:gdLst/>
            <a:ahLst/>
            <a:cxnLst/>
            <a:rect l="l" t="t" r="r" b="b"/>
            <a:pathLst>
              <a:path w="6372859">
                <a:moveTo>
                  <a:pt x="6372313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2DC295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0"/>
            <a:ext cx="12767988" cy="10287000"/>
            <a:chOff x="0" y="0"/>
            <a:chExt cx="336276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2762" cy="2709333"/>
            </a:xfrm>
            <a:custGeom>
              <a:avLst/>
              <a:gdLst/>
              <a:ahLst/>
              <a:cxnLst/>
              <a:rect l="l" t="t" r="r" b="b"/>
              <a:pathLst>
                <a:path w="3362762" h="2709333">
                  <a:moveTo>
                    <a:pt x="0" y="0"/>
                  </a:moveTo>
                  <a:lnTo>
                    <a:pt x="3362762" y="0"/>
                  </a:lnTo>
                  <a:lnTo>
                    <a:pt x="33627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96FA1"/>
            </a:solidFill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6276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-6160584" y="7309526"/>
            <a:ext cx="13527672" cy="12293272"/>
          </a:xfrm>
          <a:custGeom>
            <a:avLst/>
            <a:gdLst/>
            <a:ahLst/>
            <a:cxnLst/>
            <a:rect l="l" t="t" r="r" b="b"/>
            <a:pathLst>
              <a:path w="13527672" h="12293272">
                <a:moveTo>
                  <a:pt x="0" y="0"/>
                </a:moveTo>
                <a:lnTo>
                  <a:pt x="13527672" y="0"/>
                </a:lnTo>
                <a:lnTo>
                  <a:pt x="13527672" y="12293272"/>
                </a:lnTo>
                <a:lnTo>
                  <a:pt x="0" y="122932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grpSp>
        <p:nvGrpSpPr>
          <p:cNvPr id="6" name="Group 6"/>
          <p:cNvGrpSpPr/>
          <p:nvPr/>
        </p:nvGrpSpPr>
        <p:grpSpPr>
          <a:xfrm>
            <a:off x="2369653" y="5806043"/>
            <a:ext cx="8028680" cy="776200"/>
            <a:chOff x="0" y="0"/>
            <a:chExt cx="4203630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03630" cy="406400"/>
            </a:xfrm>
            <a:custGeom>
              <a:avLst/>
              <a:gdLst/>
              <a:ahLst/>
              <a:cxnLst/>
              <a:rect l="l" t="t" r="r" b="b"/>
              <a:pathLst>
                <a:path w="4203630" h="406400">
                  <a:moveTo>
                    <a:pt x="4000430" y="0"/>
                  </a:moveTo>
                  <a:cubicBezTo>
                    <a:pt x="4112654" y="0"/>
                    <a:pt x="4203630" y="90976"/>
                    <a:pt x="4203630" y="203200"/>
                  </a:cubicBezTo>
                  <a:cubicBezTo>
                    <a:pt x="4203630" y="315424"/>
                    <a:pt x="4112654" y="406400"/>
                    <a:pt x="400043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3A7">
                    <a:alpha val="100000"/>
                  </a:srgbClr>
                </a:gs>
                <a:gs pos="100000">
                  <a:srgbClr val="24409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20363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3"/>
                </a:lnSpc>
              </a:pPr>
              <a:endParaRPr dirty="0"/>
            </a:p>
          </p:txBody>
        </p:sp>
      </p:grpSp>
      <p:sp>
        <p:nvSpPr>
          <p:cNvPr id="9" name="Freeform 9"/>
          <p:cNvSpPr/>
          <p:nvPr/>
        </p:nvSpPr>
        <p:spPr>
          <a:xfrm>
            <a:off x="167134" y="119269"/>
            <a:ext cx="3271501" cy="2198618"/>
          </a:xfrm>
          <a:custGeom>
            <a:avLst/>
            <a:gdLst/>
            <a:ahLst/>
            <a:cxnLst/>
            <a:rect l="l" t="t" r="r" b="b"/>
            <a:pathLst>
              <a:path w="3271501" h="2198618">
                <a:moveTo>
                  <a:pt x="0" y="0"/>
                </a:moveTo>
                <a:lnTo>
                  <a:pt x="3271500" y="0"/>
                </a:lnTo>
                <a:lnTo>
                  <a:pt x="3271500" y="2198618"/>
                </a:lnTo>
                <a:lnTo>
                  <a:pt x="0" y="2198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000"/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10" name="Freeform 10"/>
          <p:cNvSpPr/>
          <p:nvPr/>
        </p:nvSpPr>
        <p:spPr>
          <a:xfrm>
            <a:off x="3438634" y="119269"/>
            <a:ext cx="3078599" cy="2201997"/>
          </a:xfrm>
          <a:custGeom>
            <a:avLst/>
            <a:gdLst/>
            <a:ahLst/>
            <a:cxnLst/>
            <a:rect l="l" t="t" r="r" b="b"/>
            <a:pathLst>
              <a:path w="3078599" h="2201997">
                <a:moveTo>
                  <a:pt x="0" y="0"/>
                </a:moveTo>
                <a:lnTo>
                  <a:pt x="3078600" y="0"/>
                </a:lnTo>
                <a:lnTo>
                  <a:pt x="3078600" y="2201997"/>
                </a:lnTo>
                <a:lnTo>
                  <a:pt x="0" y="2201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2606"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11" name="Freeform 11"/>
          <p:cNvSpPr/>
          <p:nvPr/>
        </p:nvSpPr>
        <p:spPr>
          <a:xfrm>
            <a:off x="13398935" y="5360482"/>
            <a:ext cx="4269332" cy="4269332"/>
          </a:xfrm>
          <a:custGeom>
            <a:avLst/>
            <a:gdLst/>
            <a:ahLst/>
            <a:cxnLst/>
            <a:rect l="l" t="t" r="r" b="b"/>
            <a:pathLst>
              <a:path w="4269332" h="4269332">
                <a:moveTo>
                  <a:pt x="0" y="0"/>
                </a:moveTo>
                <a:lnTo>
                  <a:pt x="4269332" y="0"/>
                </a:lnTo>
                <a:lnTo>
                  <a:pt x="4269332" y="4269332"/>
                </a:lnTo>
                <a:lnTo>
                  <a:pt x="0" y="42693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12" name="Freeform 12"/>
          <p:cNvSpPr/>
          <p:nvPr/>
        </p:nvSpPr>
        <p:spPr>
          <a:xfrm>
            <a:off x="13167433" y="877744"/>
            <a:ext cx="4500834" cy="3360096"/>
          </a:xfrm>
          <a:custGeom>
            <a:avLst/>
            <a:gdLst/>
            <a:ahLst/>
            <a:cxnLst/>
            <a:rect l="l" t="t" r="r" b="b"/>
            <a:pathLst>
              <a:path w="4500834" h="3360096">
                <a:moveTo>
                  <a:pt x="0" y="0"/>
                </a:moveTo>
                <a:lnTo>
                  <a:pt x="4500834" y="0"/>
                </a:lnTo>
                <a:lnTo>
                  <a:pt x="4500834" y="3360096"/>
                </a:lnTo>
                <a:lnTo>
                  <a:pt x="0" y="33600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25" r="-1422"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13" name="TextBox 13"/>
          <p:cNvSpPr txBox="1"/>
          <p:nvPr/>
        </p:nvSpPr>
        <p:spPr>
          <a:xfrm>
            <a:off x="243138" y="3424095"/>
            <a:ext cx="12281711" cy="1389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84"/>
              </a:lnSpc>
              <a:spcBef>
                <a:spcPct val="0"/>
              </a:spcBef>
            </a:pPr>
            <a:r>
              <a:rPr lang="en-US" sz="8274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Centralización Certificados de Firma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14600" y="7309526"/>
            <a:ext cx="12700200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84"/>
              </a:lnSpc>
              <a:spcBef>
                <a:spcPct val="0"/>
              </a:spcBef>
            </a:pPr>
            <a:r>
              <a:rPr lang="en-US" sz="8274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Despachos</a:t>
            </a:r>
            <a:r>
              <a:rPr lang="en-US" sz="8274" b="1" dirty="0">
                <a:solidFill>
                  <a:srgbClr val="FFFFFF"/>
                </a:solidFill>
                <a:latin typeface="Pattanakarn SemiCondensed Medium"/>
                <a:ea typeface="Pattanakarn SemiCondensed Medium"/>
                <a:cs typeface="Pattanakarn SemiCondensed Medium"/>
                <a:sym typeface="Pattanakarn SemiCondensed Medium"/>
              </a:rPr>
              <a:t> </a:t>
            </a:r>
            <a:r>
              <a:rPr lang="en-US" sz="8274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de Asesoría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0306" y="5932864"/>
            <a:ext cx="8028680" cy="464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2"/>
              </a:lnSpc>
              <a:spcBef>
                <a:spcPct val="0"/>
              </a:spcBef>
            </a:pPr>
            <a:r>
              <a:rPr lang="en-US" sz="2694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Plataforma de Centralización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87347" y="91220"/>
            <a:ext cx="2208785" cy="1484418"/>
          </a:xfrm>
          <a:custGeom>
            <a:avLst/>
            <a:gdLst/>
            <a:ahLst/>
            <a:cxnLst/>
            <a:rect l="l" t="t" r="r" b="b"/>
            <a:pathLst>
              <a:path w="2208785" h="1484418">
                <a:moveTo>
                  <a:pt x="0" y="0"/>
                </a:moveTo>
                <a:lnTo>
                  <a:pt x="2208785" y="0"/>
                </a:lnTo>
                <a:lnTo>
                  <a:pt x="2208785" y="1484418"/>
                </a:lnTo>
                <a:lnTo>
                  <a:pt x="0" y="14844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grpSp>
        <p:nvGrpSpPr>
          <p:cNvPr id="4" name="Group 4"/>
          <p:cNvGrpSpPr/>
          <p:nvPr/>
        </p:nvGrpSpPr>
        <p:grpSpPr>
          <a:xfrm>
            <a:off x="13633951" y="119269"/>
            <a:ext cx="4545366" cy="1428319"/>
            <a:chOff x="0" y="0"/>
            <a:chExt cx="1197134" cy="3761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97134" cy="376183"/>
            </a:xfrm>
            <a:custGeom>
              <a:avLst/>
              <a:gdLst/>
              <a:ahLst/>
              <a:cxnLst/>
              <a:rect l="l" t="t" r="r" b="b"/>
              <a:pathLst>
                <a:path w="1197134" h="376183">
                  <a:moveTo>
                    <a:pt x="86866" y="0"/>
                  </a:moveTo>
                  <a:lnTo>
                    <a:pt x="1110268" y="0"/>
                  </a:lnTo>
                  <a:cubicBezTo>
                    <a:pt x="1158242" y="0"/>
                    <a:pt x="1197134" y="38891"/>
                    <a:pt x="1197134" y="86866"/>
                  </a:cubicBezTo>
                  <a:lnTo>
                    <a:pt x="1197134" y="289317"/>
                  </a:lnTo>
                  <a:cubicBezTo>
                    <a:pt x="1197134" y="337291"/>
                    <a:pt x="1158242" y="376183"/>
                    <a:pt x="1110268" y="376183"/>
                  </a:cubicBezTo>
                  <a:lnTo>
                    <a:pt x="86866" y="376183"/>
                  </a:lnTo>
                  <a:cubicBezTo>
                    <a:pt x="38891" y="376183"/>
                    <a:pt x="0" y="337291"/>
                    <a:pt x="0" y="289317"/>
                  </a:cubicBezTo>
                  <a:lnTo>
                    <a:pt x="0" y="86866"/>
                  </a:lnTo>
                  <a:cubicBezTo>
                    <a:pt x="0" y="38891"/>
                    <a:pt x="38891" y="0"/>
                    <a:pt x="8686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197134" cy="414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13762066" y="297495"/>
            <a:ext cx="4226219" cy="1071867"/>
          </a:xfrm>
          <a:custGeom>
            <a:avLst/>
            <a:gdLst/>
            <a:ahLst/>
            <a:cxnLst/>
            <a:rect l="l" t="t" r="r" b="b"/>
            <a:pathLst>
              <a:path w="4226219" h="1071867">
                <a:moveTo>
                  <a:pt x="0" y="0"/>
                </a:moveTo>
                <a:lnTo>
                  <a:pt x="4226219" y="0"/>
                </a:lnTo>
                <a:lnTo>
                  <a:pt x="4226219" y="1071867"/>
                </a:lnTo>
                <a:lnTo>
                  <a:pt x="0" y="1071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8" name="TextBox 8"/>
          <p:cNvSpPr txBox="1"/>
          <p:nvPr/>
        </p:nvSpPr>
        <p:spPr>
          <a:xfrm>
            <a:off x="4114800" y="-109206"/>
            <a:ext cx="8555391" cy="1271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Como Despachos</a:t>
            </a:r>
          </a:p>
        </p:txBody>
      </p:sp>
      <p:graphicFrame>
        <p:nvGraphicFramePr>
          <p:cNvPr id="10" name="TextBox 2">
            <a:extLst>
              <a:ext uri="{FF2B5EF4-FFF2-40B4-BE49-F238E27FC236}">
                <a16:creationId xmlns:a16="http://schemas.microsoft.com/office/drawing/2014/main" id="{E03F2093-141A-6338-A0BD-056BF1D326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5849058"/>
              </p:ext>
            </p:extLst>
          </p:nvPr>
        </p:nvGraphicFramePr>
        <p:xfrm>
          <a:off x="914866" y="2019300"/>
          <a:ext cx="17094038" cy="739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31182" y="2486248"/>
            <a:ext cx="12225635" cy="1749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Bold"/>
              </a:rPr>
              <a:t>Disponer de un Sistema</a:t>
            </a:r>
          </a:p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Bold"/>
              </a:rPr>
              <a:t>de Control de los Certificados de Firma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200" y="1547588"/>
            <a:ext cx="16667862" cy="880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5100" b="1" dirty="0">
                <a:solidFill>
                  <a:srgbClr val="FFDE5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Open Sans Bold"/>
              </a:rPr>
              <a:t>Al tener Certificados de Firma de nuestros Clientes</a:t>
            </a:r>
          </a:p>
        </p:txBody>
      </p:sp>
      <p:sp>
        <p:nvSpPr>
          <p:cNvPr id="5" name="Freeform 5"/>
          <p:cNvSpPr/>
          <p:nvPr/>
        </p:nvSpPr>
        <p:spPr>
          <a:xfrm>
            <a:off x="167134" y="119269"/>
            <a:ext cx="2252134" cy="1513551"/>
          </a:xfrm>
          <a:custGeom>
            <a:avLst/>
            <a:gdLst/>
            <a:ahLst/>
            <a:cxnLst/>
            <a:rect l="l" t="t" r="r" b="b"/>
            <a:pathLst>
              <a:path w="2252134" h="1513551">
                <a:moveTo>
                  <a:pt x="0" y="0"/>
                </a:moveTo>
                <a:lnTo>
                  <a:pt x="2252134" y="0"/>
                </a:lnTo>
                <a:lnTo>
                  <a:pt x="2252134" y="1513551"/>
                </a:lnTo>
                <a:lnTo>
                  <a:pt x="0" y="1513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6" name="Group 6"/>
          <p:cNvGrpSpPr/>
          <p:nvPr/>
        </p:nvGrpSpPr>
        <p:grpSpPr>
          <a:xfrm>
            <a:off x="13633951" y="119269"/>
            <a:ext cx="4545366" cy="1428319"/>
            <a:chOff x="0" y="0"/>
            <a:chExt cx="1197134" cy="376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7134" cy="376183"/>
            </a:xfrm>
            <a:custGeom>
              <a:avLst/>
              <a:gdLst/>
              <a:ahLst/>
              <a:cxnLst/>
              <a:rect l="l" t="t" r="r" b="b"/>
              <a:pathLst>
                <a:path w="1197134" h="376183">
                  <a:moveTo>
                    <a:pt x="86866" y="0"/>
                  </a:moveTo>
                  <a:lnTo>
                    <a:pt x="1110268" y="0"/>
                  </a:lnTo>
                  <a:cubicBezTo>
                    <a:pt x="1158242" y="0"/>
                    <a:pt x="1197134" y="38891"/>
                    <a:pt x="1197134" y="86866"/>
                  </a:cubicBezTo>
                  <a:lnTo>
                    <a:pt x="1197134" y="289317"/>
                  </a:lnTo>
                  <a:cubicBezTo>
                    <a:pt x="1197134" y="337291"/>
                    <a:pt x="1158242" y="376183"/>
                    <a:pt x="1110268" y="376183"/>
                  </a:cubicBezTo>
                  <a:lnTo>
                    <a:pt x="86866" y="376183"/>
                  </a:lnTo>
                  <a:cubicBezTo>
                    <a:pt x="38891" y="376183"/>
                    <a:pt x="0" y="337291"/>
                    <a:pt x="0" y="289317"/>
                  </a:cubicBezTo>
                  <a:lnTo>
                    <a:pt x="0" y="86866"/>
                  </a:lnTo>
                  <a:cubicBezTo>
                    <a:pt x="0" y="38891"/>
                    <a:pt x="38891" y="0"/>
                    <a:pt x="8686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97134" cy="414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762066" y="297495"/>
            <a:ext cx="4226219" cy="1071867"/>
          </a:xfrm>
          <a:custGeom>
            <a:avLst/>
            <a:gdLst/>
            <a:ahLst/>
            <a:cxnLst/>
            <a:rect l="l" t="t" r="r" b="b"/>
            <a:pathLst>
              <a:path w="4226219" h="1071867">
                <a:moveTo>
                  <a:pt x="0" y="0"/>
                </a:moveTo>
                <a:lnTo>
                  <a:pt x="4226219" y="0"/>
                </a:lnTo>
                <a:lnTo>
                  <a:pt x="4226219" y="1071867"/>
                </a:lnTo>
                <a:lnTo>
                  <a:pt x="0" y="1071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aphicFrame>
        <p:nvGraphicFramePr>
          <p:cNvPr id="11" name="TextBox 3">
            <a:extLst>
              <a:ext uri="{FF2B5EF4-FFF2-40B4-BE49-F238E27FC236}">
                <a16:creationId xmlns:a16="http://schemas.microsoft.com/office/drawing/2014/main" id="{ECF7F085-9A35-0FD1-213D-621179865E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8487487"/>
              </p:ext>
            </p:extLst>
          </p:nvPr>
        </p:nvGraphicFramePr>
        <p:xfrm>
          <a:off x="2209800" y="4533900"/>
          <a:ext cx="15222186" cy="4489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76400" y="445155"/>
            <a:ext cx="13401377" cy="101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4"/>
              </a:lnSpc>
              <a:spcBef>
                <a:spcPct val="0"/>
              </a:spcBef>
            </a:pPr>
            <a:r>
              <a:rPr lang="en-US" sz="5974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Certificados de Firma Centralizados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33729" y="3848169"/>
            <a:ext cx="17414104" cy="171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2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DE5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La custodia de claves en HSM/servicios </a:t>
            </a:r>
            <a:r>
              <a:rPr lang="en-US" sz="2800" b="1" dirty="0" err="1">
                <a:solidFill>
                  <a:srgbClr val="FFDE5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gestionados</a:t>
            </a:r>
            <a:r>
              <a:rPr lang="en-US" sz="2800" b="1" dirty="0">
                <a:solidFill>
                  <a:srgbClr val="FFDE5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</a:t>
            </a:r>
            <a:r>
              <a:rPr lang="en-US" sz="2800" b="1" dirty="0" err="1">
                <a:solidFill>
                  <a:srgbClr val="FFDE5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elimina</a:t>
            </a:r>
            <a:r>
              <a:rPr lang="en-US" sz="2800" b="1" dirty="0">
                <a:solidFill>
                  <a:srgbClr val="FFDE5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</a:t>
            </a:r>
            <a:r>
              <a:rPr lang="en-US" sz="2800" b="1" dirty="0" err="1">
                <a:solidFill>
                  <a:srgbClr val="FFDE5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copias</a:t>
            </a:r>
            <a:r>
              <a:rPr lang="en-US" sz="2800" b="1" dirty="0">
                <a:solidFill>
                  <a:srgbClr val="FFDE5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locales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y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dependencias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de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dispositivos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frágiles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(PCs, tokens), reduciendo la superficie de ataque. El acceso se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rige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con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sistemas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de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verificación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de identidad y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registros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inmutables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de cada operación.</a:t>
            </a:r>
          </a:p>
          <a:p>
            <a:pPr algn="l">
              <a:lnSpc>
                <a:spcPts val="3432"/>
              </a:lnSpc>
              <a:spcBef>
                <a:spcPct val="0"/>
              </a:spcBef>
            </a:pPr>
            <a:r>
              <a:rPr lang="en-US" sz="2800" dirty="0">
                <a:solidFill>
                  <a:srgbClr val="FFC000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Además, la revocación central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, la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rotación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programada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de claves y el sellado de tiempo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disminuyen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el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fraude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y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facilitan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la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respuesta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ante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incidentes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. El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resultado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es un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nivel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de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blindaje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coherente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en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todas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las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áreas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y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sedes</a:t>
            </a:r>
            <a:r>
              <a:rPr lang="en-US" sz="2451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0534" y="2935892"/>
            <a:ext cx="17851052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8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DE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Pattanakarn SemiCondensed Medium"/>
              </a:rPr>
              <a:t>La centralización de los certificado de firma electronica,</a:t>
            </a:r>
            <a:r>
              <a:rPr lang="en-US" sz="2800" b="1" dirty="0"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Pattanakarn SemiCondensed Medium"/>
              </a:rPr>
              <a:t> convierte un proceso crítico y disperso en una gestión</a:t>
            </a:r>
          </a:p>
          <a:p>
            <a:pPr algn="l">
              <a:lnSpc>
                <a:spcPts val="3298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Pattanakarn SemiCondensed Medium"/>
              </a:rPr>
              <a:t>Segura y controlada.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3160" y="5826432"/>
            <a:ext cx="17414104" cy="87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4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DE5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Además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, la revocación central, la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rotación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programada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de claves y el sellado de tiempo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disminuyen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el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fraude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y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facilitan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la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respuesta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ante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incidentes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. El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resultado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es un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nivel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de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blindaje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coherente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en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todas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las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áreas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y </a:t>
            </a:r>
            <a:r>
              <a:rPr lang="en-US" sz="2800" b="1" dirty="0" err="1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sedes</a:t>
            </a:r>
            <a:r>
              <a:rPr lang="en-US" sz="2474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3160" y="6891220"/>
            <a:ext cx="17414104" cy="87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4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DE5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La </a:t>
            </a:r>
            <a:r>
              <a:rPr lang="en-US" sz="2800" b="1" dirty="0" err="1">
                <a:solidFill>
                  <a:srgbClr val="FFDE5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trazabilidad</a:t>
            </a:r>
            <a:r>
              <a:rPr lang="en-US" sz="2800" b="1" dirty="0">
                <a:solidFill>
                  <a:srgbClr val="FFDE5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de extremo a extremo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(quién, qué, cuándo, con qué política) convierte la auditoría en un ejercicio ágil. Las evidencias técnicas quedan disponibles al instante, reduciendo tiempos y riesgos de sanción.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3501" y="7955690"/>
            <a:ext cx="17414104" cy="87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4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DE59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La evidencia técnica</a:t>
            </a:r>
            <a:r>
              <a:rPr lang="en-US" sz="2800" b="1" dirty="0">
                <a:solidFill>
                  <a:srgbClr val="F9FAFD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, identidad, consentimiento, política aplicada, sellado de tiempo y validación en línea, se captura de forma uniforme en cada operación, evitando la dispersión de pruebas típica de entornos con certificados</a:t>
            </a:r>
            <a:r>
              <a:rPr lang="en-US" sz="2800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 instalados en equipos o tokens individuales</a:t>
            </a:r>
            <a:r>
              <a:rPr lang="en-US" sz="2474" b="1" dirty="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Pattanakarn SemiCondensed Medium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261511" y="139469"/>
            <a:ext cx="2252134" cy="1513551"/>
          </a:xfrm>
          <a:custGeom>
            <a:avLst/>
            <a:gdLst/>
            <a:ahLst/>
            <a:cxnLst/>
            <a:rect l="l" t="t" r="r" b="b"/>
            <a:pathLst>
              <a:path w="2252134" h="1513551">
                <a:moveTo>
                  <a:pt x="0" y="0"/>
                </a:moveTo>
                <a:lnTo>
                  <a:pt x="2252134" y="0"/>
                </a:lnTo>
                <a:lnTo>
                  <a:pt x="2252134" y="1513550"/>
                </a:lnTo>
                <a:lnTo>
                  <a:pt x="0" y="1513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000"/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9" name="Group 9"/>
          <p:cNvGrpSpPr/>
          <p:nvPr/>
        </p:nvGrpSpPr>
        <p:grpSpPr>
          <a:xfrm>
            <a:off x="13633951" y="119269"/>
            <a:ext cx="4545366" cy="1428319"/>
            <a:chOff x="0" y="0"/>
            <a:chExt cx="1197134" cy="376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97134" cy="376183"/>
            </a:xfrm>
            <a:custGeom>
              <a:avLst/>
              <a:gdLst/>
              <a:ahLst/>
              <a:cxnLst/>
              <a:rect l="l" t="t" r="r" b="b"/>
              <a:pathLst>
                <a:path w="1197134" h="376183">
                  <a:moveTo>
                    <a:pt x="86866" y="0"/>
                  </a:moveTo>
                  <a:lnTo>
                    <a:pt x="1110268" y="0"/>
                  </a:lnTo>
                  <a:cubicBezTo>
                    <a:pt x="1158242" y="0"/>
                    <a:pt x="1197134" y="38891"/>
                    <a:pt x="1197134" y="86866"/>
                  </a:cubicBezTo>
                  <a:lnTo>
                    <a:pt x="1197134" y="289317"/>
                  </a:lnTo>
                  <a:cubicBezTo>
                    <a:pt x="1197134" y="337291"/>
                    <a:pt x="1158242" y="376183"/>
                    <a:pt x="1110268" y="376183"/>
                  </a:cubicBezTo>
                  <a:lnTo>
                    <a:pt x="86866" y="376183"/>
                  </a:lnTo>
                  <a:cubicBezTo>
                    <a:pt x="38891" y="376183"/>
                    <a:pt x="0" y="337291"/>
                    <a:pt x="0" y="289317"/>
                  </a:cubicBezTo>
                  <a:lnTo>
                    <a:pt x="0" y="86866"/>
                  </a:lnTo>
                  <a:cubicBezTo>
                    <a:pt x="0" y="38891"/>
                    <a:pt x="38891" y="0"/>
                    <a:pt x="8686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97134" cy="414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762066" y="297495"/>
            <a:ext cx="4226219" cy="1071867"/>
          </a:xfrm>
          <a:custGeom>
            <a:avLst/>
            <a:gdLst/>
            <a:ahLst/>
            <a:cxnLst/>
            <a:rect l="l" t="t" r="r" b="b"/>
            <a:pathLst>
              <a:path w="4226219" h="1071867">
                <a:moveTo>
                  <a:pt x="0" y="0"/>
                </a:moveTo>
                <a:lnTo>
                  <a:pt x="4226219" y="0"/>
                </a:lnTo>
                <a:lnTo>
                  <a:pt x="4226219" y="1071867"/>
                </a:lnTo>
                <a:lnTo>
                  <a:pt x="0" y="1071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60" dirty="0"/>
              <a:t>Centralización</a:t>
            </a:r>
            <a:r>
              <a:rPr spc="210" dirty="0"/>
              <a:t> </a:t>
            </a:r>
            <a:r>
              <a:rPr spc="375" dirty="0"/>
              <a:t>de</a:t>
            </a:r>
            <a:r>
              <a:rPr spc="210" dirty="0"/>
              <a:t> </a:t>
            </a:r>
            <a:r>
              <a:rPr spc="320" dirty="0"/>
              <a:t>certiﬁcados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66840" y="2860662"/>
            <a:ext cx="4914895" cy="69532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90321" y="2860662"/>
            <a:ext cx="4914898" cy="69532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3804" y="2860662"/>
            <a:ext cx="4914898" cy="695324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3099491" y="5524154"/>
            <a:ext cx="3640454" cy="2572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Agilidad</a:t>
            </a:r>
            <a:r>
              <a:rPr kumimoji="0" sz="290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en</a:t>
            </a:r>
            <a:r>
              <a:rPr kumimoji="0" sz="29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la</a:t>
            </a:r>
            <a:r>
              <a:rPr kumimoji="0" sz="29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gestión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44475" marR="22860" lvl="0" indent="-135890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244475" algn="l"/>
                <a:tab pos="321310" algn="l"/>
              </a:tabLst>
              <a:defRPr/>
            </a:pP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Delegación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revocación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 uso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certiﬁcados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forma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027430" marR="0" lvl="0" indent="0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rápida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segura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42570" marR="20955" lvl="0" indent="-121285" defTabSz="914400" eaLnBrk="1" fontAlgn="auto" latinLnBrk="0" hangingPunct="1">
              <a:lnSpc>
                <a:spcPct val="101499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242570" algn="l"/>
                <a:tab pos="334010" algn="l"/>
              </a:tabLst>
              <a:defRPr/>
            </a:pP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	</a:t>
            </a:r>
            <a:r>
              <a:rPr kumimoji="0" sz="195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Uso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desde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cualquier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punto, </a:t>
            </a:r>
            <a:r>
              <a:rPr kumimoji="0" sz="195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sin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depender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dispositivos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553210" marR="0" lvl="0" indent="0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físicos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87562" y="5524154"/>
            <a:ext cx="3720465" cy="3315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4075" marR="633730" lvl="0" indent="-2222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Control</a:t>
            </a:r>
            <a:r>
              <a:rPr kumimoji="0" sz="29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total</a:t>
            </a:r>
            <a:r>
              <a:rPr kumimoji="0" sz="29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 </a:t>
            </a:r>
            <a:r>
              <a:rPr kumimoji="0" sz="29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trazabilidad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17804" marR="5080" lvl="0" indent="-21590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217804" algn="l"/>
                <a:tab pos="408940" algn="l"/>
              </a:tabLst>
              <a:defRPr/>
            </a:pP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	Registro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detallado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cada 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operación: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quién,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qué,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cuándo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800100" marR="0" lvl="0" indent="0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95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desde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qué</a:t>
            </a:r>
            <a:r>
              <a:rPr kumimoji="0" sz="195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equipo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24790" marR="13335" lvl="0" indent="-212725" defTabSz="914400" eaLnBrk="1" fontAlgn="auto" latinLnBrk="0" hangingPunct="1">
              <a:lnSpc>
                <a:spcPct val="101499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808355" algn="l"/>
              </a:tabLst>
              <a:defRPr/>
            </a:pP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Facilita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auditorías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respuesta 	</a:t>
            </a:r>
            <a:r>
              <a:rPr kumimoji="0" sz="19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ante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incidentes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 	</a:t>
            </a:r>
            <a:r>
              <a:rPr kumimoji="0" sz="195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evidencias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técnicas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658495" marR="0" lvl="0" indent="0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disponibles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al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instante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58944" y="5524154"/>
            <a:ext cx="3703320" cy="2572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17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Seguridad</a:t>
            </a:r>
            <a:r>
              <a:rPr kumimoji="0" sz="290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9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reforzada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38430" marR="5080" lvl="0" indent="-51435" defTabSz="914400" eaLnBrk="1" fontAlgn="auto" latinLnBrk="0" hangingPunct="1">
              <a:lnSpc>
                <a:spcPct val="101499"/>
              </a:lnSpc>
              <a:spcBef>
                <a:spcPts val="181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138430" algn="l"/>
                <a:tab pos="299720" algn="l"/>
              </a:tabLst>
              <a:defRPr/>
            </a:pPr>
            <a:r>
              <a:rPr kumimoji="0" sz="19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	Custodia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certiﬁcados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en </a:t>
            </a:r>
            <a:r>
              <a:rPr kumimoji="0" sz="1950" b="0" i="0" u="none" strike="noStrike" kern="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sistemas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centralizados</a:t>
            </a:r>
            <a:r>
              <a:rPr kumimoji="0" sz="195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elimina </a:t>
            </a:r>
            <a:r>
              <a:rPr kumimoji="0" sz="195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riesgos</a:t>
            </a:r>
            <a:r>
              <a:rPr kumimoji="0" sz="195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pérdida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o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mal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uso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24790" marR="92075" lvl="0" indent="-212725" defTabSz="914400" eaLnBrk="1" fontAlgn="auto" latinLnBrk="0" hangingPunct="1">
              <a:lnSpc>
                <a:spcPct val="101499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364490" algn="l"/>
              </a:tabLst>
              <a:defRPr/>
            </a:pPr>
            <a:r>
              <a:rPr kumimoji="0" sz="195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Acceso</a:t>
            </a:r>
            <a:r>
              <a:rPr kumimoji="0" sz="19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controlado </a:t>
            </a:r>
            <a:r>
              <a:rPr kumimoji="0" sz="195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mediante 	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veriﬁcación</a:t>
            </a:r>
            <a:r>
              <a:rPr kumimoji="0" sz="195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identidad</a:t>
            </a:r>
            <a:r>
              <a:rPr kumimoji="0" sz="195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728345" marR="0" lvl="0" indent="0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registros</a:t>
            </a:r>
            <a:r>
              <a:rPr kumimoji="0" sz="195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95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inmutables</a:t>
            </a:r>
            <a:endParaRPr kumimoji="0" sz="1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170561" y="3364157"/>
            <a:ext cx="1499870" cy="1498600"/>
            <a:chOff x="14170561" y="3364157"/>
            <a:chExt cx="1499870" cy="1498600"/>
          </a:xfrm>
        </p:grpSpPr>
        <p:sp>
          <p:nvSpPr>
            <p:cNvPr id="12" name="object 12"/>
            <p:cNvSpPr/>
            <p:nvPr/>
          </p:nvSpPr>
          <p:spPr>
            <a:xfrm>
              <a:off x="14170559" y="4088358"/>
              <a:ext cx="1348740" cy="774700"/>
            </a:xfrm>
            <a:custGeom>
              <a:avLst/>
              <a:gdLst/>
              <a:ahLst/>
              <a:cxnLst/>
              <a:rect l="l" t="t" r="r" b="b"/>
              <a:pathLst>
                <a:path w="1348740" h="774700">
                  <a:moveTo>
                    <a:pt x="449491" y="524408"/>
                  </a:moveTo>
                  <a:lnTo>
                    <a:pt x="443357" y="472249"/>
                  </a:lnTo>
                  <a:lnTo>
                    <a:pt x="425932" y="424472"/>
                  </a:lnTo>
                  <a:lnTo>
                    <a:pt x="399542" y="383832"/>
                  </a:lnTo>
                  <a:lnTo>
                    <a:pt x="399542" y="524408"/>
                  </a:lnTo>
                  <a:lnTo>
                    <a:pt x="399542" y="724179"/>
                  </a:lnTo>
                  <a:lnTo>
                    <a:pt x="49936" y="724179"/>
                  </a:lnTo>
                  <a:lnTo>
                    <a:pt x="49936" y="524408"/>
                  </a:lnTo>
                  <a:lnTo>
                    <a:pt x="57010" y="475145"/>
                  </a:lnTo>
                  <a:lnTo>
                    <a:pt x="76873" y="431330"/>
                  </a:lnTo>
                  <a:lnTo>
                    <a:pt x="107505" y="394970"/>
                  </a:lnTo>
                  <a:lnTo>
                    <a:pt x="146850" y="368084"/>
                  </a:lnTo>
                  <a:lnTo>
                    <a:pt x="192874" y="352679"/>
                  </a:lnTo>
                  <a:lnTo>
                    <a:pt x="148958" y="550633"/>
                  </a:lnTo>
                  <a:lnTo>
                    <a:pt x="150253" y="557568"/>
                  </a:lnTo>
                  <a:lnTo>
                    <a:pt x="208610" y="645096"/>
                  </a:lnTo>
                  <a:lnTo>
                    <a:pt x="216408" y="649274"/>
                  </a:lnTo>
                  <a:lnTo>
                    <a:pt x="233083" y="649274"/>
                  </a:lnTo>
                  <a:lnTo>
                    <a:pt x="240868" y="645096"/>
                  </a:lnTo>
                  <a:lnTo>
                    <a:pt x="284772" y="579272"/>
                  </a:lnTo>
                  <a:lnTo>
                    <a:pt x="299237" y="557568"/>
                  </a:lnTo>
                  <a:lnTo>
                    <a:pt x="300532" y="550633"/>
                  </a:lnTo>
                  <a:lnTo>
                    <a:pt x="275882" y="439750"/>
                  </a:lnTo>
                  <a:lnTo>
                    <a:pt x="256527" y="352679"/>
                  </a:lnTo>
                  <a:lnTo>
                    <a:pt x="302602" y="368084"/>
                  </a:lnTo>
                  <a:lnTo>
                    <a:pt x="341972" y="394970"/>
                  </a:lnTo>
                  <a:lnTo>
                    <a:pt x="372605" y="431330"/>
                  </a:lnTo>
                  <a:lnTo>
                    <a:pt x="392468" y="475145"/>
                  </a:lnTo>
                  <a:lnTo>
                    <a:pt x="399542" y="524408"/>
                  </a:lnTo>
                  <a:lnTo>
                    <a:pt x="399542" y="383832"/>
                  </a:lnTo>
                  <a:lnTo>
                    <a:pt x="398640" y="382435"/>
                  </a:lnTo>
                  <a:lnTo>
                    <a:pt x="368147" y="352679"/>
                  </a:lnTo>
                  <a:lnTo>
                    <a:pt x="362915" y="347560"/>
                  </a:lnTo>
                  <a:lnTo>
                    <a:pt x="320179" y="321233"/>
                  </a:lnTo>
                  <a:lnTo>
                    <a:pt x="346646" y="299656"/>
                  </a:lnTo>
                  <a:lnTo>
                    <a:pt x="349465" y="297357"/>
                  </a:lnTo>
                  <a:lnTo>
                    <a:pt x="389597" y="233286"/>
                  </a:lnTo>
                  <a:lnTo>
                    <a:pt x="398322" y="194957"/>
                  </a:lnTo>
                  <a:lnTo>
                    <a:pt x="399542" y="181724"/>
                  </a:lnTo>
                  <a:lnTo>
                    <a:pt x="399542" y="169087"/>
                  </a:lnTo>
                  <a:lnTo>
                    <a:pt x="399249" y="163664"/>
                  </a:lnTo>
                  <a:lnTo>
                    <a:pt x="398678" y="158800"/>
                  </a:lnTo>
                  <a:lnTo>
                    <a:pt x="396684" y="149834"/>
                  </a:lnTo>
                  <a:lnTo>
                    <a:pt x="392925" y="132994"/>
                  </a:lnTo>
                  <a:lnTo>
                    <a:pt x="389166" y="116116"/>
                  </a:lnTo>
                  <a:lnTo>
                    <a:pt x="369824" y="78041"/>
                  </a:lnTo>
                  <a:lnTo>
                    <a:pt x="346506" y="51028"/>
                  </a:lnTo>
                  <a:lnTo>
                    <a:pt x="346506" y="199644"/>
                  </a:lnTo>
                  <a:lnTo>
                    <a:pt x="333463" y="233286"/>
                  </a:lnTo>
                  <a:lnTo>
                    <a:pt x="330949" y="239674"/>
                  </a:lnTo>
                  <a:lnTo>
                    <a:pt x="306793" y="267728"/>
                  </a:lnTo>
                  <a:lnTo>
                    <a:pt x="303606" y="271348"/>
                  </a:lnTo>
                  <a:lnTo>
                    <a:pt x="267373" y="292163"/>
                  </a:lnTo>
                  <a:lnTo>
                    <a:pt x="267233" y="292163"/>
                  </a:lnTo>
                  <a:lnTo>
                    <a:pt x="247992" y="295567"/>
                  </a:lnTo>
                  <a:lnTo>
                    <a:pt x="247992" y="544385"/>
                  </a:lnTo>
                  <a:lnTo>
                    <a:pt x="224739" y="579272"/>
                  </a:lnTo>
                  <a:lnTo>
                    <a:pt x="201498" y="544385"/>
                  </a:lnTo>
                  <a:lnTo>
                    <a:pt x="224739" y="439750"/>
                  </a:lnTo>
                  <a:lnTo>
                    <a:pt x="247992" y="544385"/>
                  </a:lnTo>
                  <a:lnTo>
                    <a:pt x="247992" y="295567"/>
                  </a:lnTo>
                  <a:lnTo>
                    <a:pt x="182168" y="292163"/>
                  </a:lnTo>
                  <a:lnTo>
                    <a:pt x="145897" y="271348"/>
                  </a:lnTo>
                  <a:lnTo>
                    <a:pt x="118618" y="239674"/>
                  </a:lnTo>
                  <a:lnTo>
                    <a:pt x="103009" y="199644"/>
                  </a:lnTo>
                  <a:lnTo>
                    <a:pt x="129247" y="178485"/>
                  </a:lnTo>
                  <a:lnTo>
                    <a:pt x="158864" y="162852"/>
                  </a:lnTo>
                  <a:lnTo>
                    <a:pt x="190982" y="153162"/>
                  </a:lnTo>
                  <a:lnTo>
                    <a:pt x="224739" y="149834"/>
                  </a:lnTo>
                  <a:lnTo>
                    <a:pt x="258508" y="153162"/>
                  </a:lnTo>
                  <a:lnTo>
                    <a:pt x="290639" y="162852"/>
                  </a:lnTo>
                  <a:lnTo>
                    <a:pt x="320243" y="178485"/>
                  </a:lnTo>
                  <a:lnTo>
                    <a:pt x="346506" y="199644"/>
                  </a:lnTo>
                  <a:lnTo>
                    <a:pt x="346506" y="51028"/>
                  </a:lnTo>
                  <a:lnTo>
                    <a:pt x="345579" y="49949"/>
                  </a:lnTo>
                  <a:lnTo>
                    <a:pt x="342176" y="45999"/>
                  </a:lnTo>
                  <a:lnTo>
                    <a:pt x="341566" y="45567"/>
                  </a:lnTo>
                  <a:lnTo>
                    <a:pt x="341566" y="132918"/>
                  </a:lnTo>
                  <a:lnTo>
                    <a:pt x="314566" y="118833"/>
                  </a:lnTo>
                  <a:lnTo>
                    <a:pt x="285775" y="108445"/>
                  </a:lnTo>
                  <a:lnTo>
                    <a:pt x="255701" y="102057"/>
                  </a:lnTo>
                  <a:lnTo>
                    <a:pt x="224739" y="99885"/>
                  </a:lnTo>
                  <a:lnTo>
                    <a:pt x="193776" y="102057"/>
                  </a:lnTo>
                  <a:lnTo>
                    <a:pt x="163715" y="108445"/>
                  </a:lnTo>
                  <a:lnTo>
                    <a:pt x="134924" y="118833"/>
                  </a:lnTo>
                  <a:lnTo>
                    <a:pt x="107797" y="132994"/>
                  </a:lnTo>
                  <a:lnTo>
                    <a:pt x="125984" y="99644"/>
                  </a:lnTo>
                  <a:lnTo>
                    <a:pt x="152908" y="73355"/>
                  </a:lnTo>
                  <a:lnTo>
                    <a:pt x="186512" y="56134"/>
                  </a:lnTo>
                  <a:lnTo>
                    <a:pt x="224739" y="49949"/>
                  </a:lnTo>
                  <a:lnTo>
                    <a:pt x="262915" y="56134"/>
                  </a:lnTo>
                  <a:lnTo>
                    <a:pt x="296481" y="73355"/>
                  </a:lnTo>
                  <a:lnTo>
                    <a:pt x="323367" y="99644"/>
                  </a:lnTo>
                  <a:lnTo>
                    <a:pt x="341566" y="132918"/>
                  </a:lnTo>
                  <a:lnTo>
                    <a:pt x="341566" y="45567"/>
                  </a:lnTo>
                  <a:lnTo>
                    <a:pt x="307746" y="21374"/>
                  </a:lnTo>
                  <a:lnTo>
                    <a:pt x="268084" y="5575"/>
                  </a:lnTo>
                  <a:lnTo>
                    <a:pt x="224739" y="0"/>
                  </a:lnTo>
                  <a:lnTo>
                    <a:pt x="181381" y="5575"/>
                  </a:lnTo>
                  <a:lnTo>
                    <a:pt x="141706" y="21374"/>
                  </a:lnTo>
                  <a:lnTo>
                    <a:pt x="107251" y="45999"/>
                  </a:lnTo>
                  <a:lnTo>
                    <a:pt x="79679" y="77876"/>
                  </a:lnTo>
                  <a:lnTo>
                    <a:pt x="60337" y="115785"/>
                  </a:lnTo>
                  <a:lnTo>
                    <a:pt x="50863" y="158242"/>
                  </a:lnTo>
                  <a:lnTo>
                    <a:pt x="49936" y="169087"/>
                  </a:lnTo>
                  <a:lnTo>
                    <a:pt x="49936" y="181724"/>
                  </a:lnTo>
                  <a:lnTo>
                    <a:pt x="59842" y="232867"/>
                  </a:lnTo>
                  <a:lnTo>
                    <a:pt x="76504" y="267512"/>
                  </a:lnTo>
                  <a:lnTo>
                    <a:pt x="129273" y="321233"/>
                  </a:lnTo>
                  <a:lnTo>
                    <a:pt x="86550" y="347560"/>
                  </a:lnTo>
                  <a:lnTo>
                    <a:pt x="50825" y="382435"/>
                  </a:lnTo>
                  <a:lnTo>
                    <a:pt x="23545" y="424472"/>
                  </a:lnTo>
                  <a:lnTo>
                    <a:pt x="6121" y="472249"/>
                  </a:lnTo>
                  <a:lnTo>
                    <a:pt x="0" y="524408"/>
                  </a:lnTo>
                  <a:lnTo>
                    <a:pt x="0" y="749160"/>
                  </a:lnTo>
                  <a:lnTo>
                    <a:pt x="1955" y="758875"/>
                  </a:lnTo>
                  <a:lnTo>
                    <a:pt x="7315" y="766813"/>
                  </a:lnTo>
                  <a:lnTo>
                    <a:pt x="15252" y="772160"/>
                  </a:lnTo>
                  <a:lnTo>
                    <a:pt x="24968" y="774128"/>
                  </a:lnTo>
                  <a:lnTo>
                    <a:pt x="424522" y="774128"/>
                  </a:lnTo>
                  <a:lnTo>
                    <a:pt x="434238" y="772160"/>
                  </a:lnTo>
                  <a:lnTo>
                    <a:pt x="442175" y="766813"/>
                  </a:lnTo>
                  <a:lnTo>
                    <a:pt x="447522" y="758875"/>
                  </a:lnTo>
                  <a:lnTo>
                    <a:pt x="449491" y="749160"/>
                  </a:lnTo>
                  <a:lnTo>
                    <a:pt x="449491" y="724179"/>
                  </a:lnTo>
                  <a:lnTo>
                    <a:pt x="449491" y="524408"/>
                  </a:lnTo>
                  <a:close/>
                </a:path>
                <a:path w="1348740" h="774700">
                  <a:moveTo>
                    <a:pt x="1348473" y="349529"/>
                  </a:moveTo>
                  <a:lnTo>
                    <a:pt x="1346517" y="339813"/>
                  </a:lnTo>
                  <a:lnTo>
                    <a:pt x="1341158" y="331876"/>
                  </a:lnTo>
                  <a:lnTo>
                    <a:pt x="1333220" y="326517"/>
                  </a:lnTo>
                  <a:lnTo>
                    <a:pt x="1323505" y="324548"/>
                  </a:lnTo>
                  <a:lnTo>
                    <a:pt x="1298524" y="324548"/>
                  </a:lnTo>
                  <a:lnTo>
                    <a:pt x="1298524" y="374497"/>
                  </a:lnTo>
                  <a:lnTo>
                    <a:pt x="1298524" y="424637"/>
                  </a:lnTo>
                  <a:lnTo>
                    <a:pt x="1266888" y="424637"/>
                  </a:lnTo>
                  <a:lnTo>
                    <a:pt x="1258697" y="426021"/>
                  </a:lnTo>
                  <a:lnTo>
                    <a:pt x="1251597" y="429882"/>
                  </a:lnTo>
                  <a:lnTo>
                    <a:pt x="1246098" y="435800"/>
                  </a:lnTo>
                  <a:lnTo>
                    <a:pt x="1242720" y="443369"/>
                  </a:lnTo>
                  <a:lnTo>
                    <a:pt x="1239266" y="455053"/>
                  </a:lnTo>
                  <a:lnTo>
                    <a:pt x="1235011" y="466432"/>
                  </a:lnTo>
                  <a:lnTo>
                    <a:pt x="1229995" y="477481"/>
                  </a:lnTo>
                  <a:lnTo>
                    <a:pt x="1224216" y="488162"/>
                  </a:lnTo>
                  <a:lnTo>
                    <a:pt x="1221257" y="495922"/>
                  </a:lnTo>
                  <a:lnTo>
                    <a:pt x="1220990" y="503999"/>
                  </a:lnTo>
                  <a:lnTo>
                    <a:pt x="1223327" y="511759"/>
                  </a:lnTo>
                  <a:lnTo>
                    <a:pt x="1228140" y="518502"/>
                  </a:lnTo>
                  <a:lnTo>
                    <a:pt x="1250429" y="540778"/>
                  </a:lnTo>
                  <a:lnTo>
                    <a:pt x="1214970" y="576249"/>
                  </a:lnTo>
                  <a:lnTo>
                    <a:pt x="1192720" y="553948"/>
                  </a:lnTo>
                  <a:lnTo>
                    <a:pt x="1192428" y="553720"/>
                  </a:lnTo>
                  <a:lnTo>
                    <a:pt x="1186014" y="549148"/>
                  </a:lnTo>
                  <a:lnTo>
                    <a:pt x="1186167" y="549148"/>
                  </a:lnTo>
                  <a:lnTo>
                    <a:pt x="1178420" y="546836"/>
                  </a:lnTo>
                  <a:lnTo>
                    <a:pt x="1176032" y="546836"/>
                  </a:lnTo>
                  <a:lnTo>
                    <a:pt x="1167942" y="547128"/>
                  </a:lnTo>
                  <a:lnTo>
                    <a:pt x="1169873" y="547128"/>
                  </a:lnTo>
                  <a:lnTo>
                    <a:pt x="1162164" y="550100"/>
                  </a:lnTo>
                  <a:lnTo>
                    <a:pt x="1151509" y="555891"/>
                  </a:lnTo>
                  <a:lnTo>
                    <a:pt x="1140472" y="560908"/>
                  </a:lnTo>
                  <a:lnTo>
                    <a:pt x="1129106" y="565150"/>
                  </a:lnTo>
                  <a:lnTo>
                    <a:pt x="1117511" y="568604"/>
                  </a:lnTo>
                  <a:lnTo>
                    <a:pt x="1109967" y="571982"/>
                  </a:lnTo>
                  <a:lnTo>
                    <a:pt x="1104061" y="577494"/>
                  </a:lnTo>
                  <a:lnTo>
                    <a:pt x="1100226" y="584593"/>
                  </a:lnTo>
                  <a:lnTo>
                    <a:pt x="1098854" y="592772"/>
                  </a:lnTo>
                  <a:lnTo>
                    <a:pt x="1098854" y="624293"/>
                  </a:lnTo>
                  <a:lnTo>
                    <a:pt x="1048715" y="624293"/>
                  </a:lnTo>
                  <a:lnTo>
                    <a:pt x="1048715" y="602259"/>
                  </a:lnTo>
                  <a:lnTo>
                    <a:pt x="1048715" y="592772"/>
                  </a:lnTo>
                  <a:lnTo>
                    <a:pt x="1047343" y="584593"/>
                  </a:lnTo>
                  <a:lnTo>
                    <a:pt x="1018298" y="565150"/>
                  </a:lnTo>
                  <a:lnTo>
                    <a:pt x="1006919" y="560908"/>
                  </a:lnTo>
                  <a:lnTo>
                    <a:pt x="995870" y="555891"/>
                  </a:lnTo>
                  <a:lnTo>
                    <a:pt x="985202" y="550100"/>
                  </a:lnTo>
                  <a:lnTo>
                    <a:pt x="977455" y="547128"/>
                  </a:lnTo>
                  <a:lnTo>
                    <a:pt x="969378" y="546836"/>
                  </a:lnTo>
                  <a:lnTo>
                    <a:pt x="961618" y="549148"/>
                  </a:lnTo>
                  <a:lnTo>
                    <a:pt x="954862" y="553948"/>
                  </a:lnTo>
                  <a:lnTo>
                    <a:pt x="932611" y="576199"/>
                  </a:lnTo>
                  <a:lnTo>
                    <a:pt x="897204" y="540778"/>
                  </a:lnTo>
                  <a:lnTo>
                    <a:pt x="903744" y="534136"/>
                  </a:lnTo>
                  <a:lnTo>
                    <a:pt x="919378" y="518502"/>
                  </a:lnTo>
                  <a:lnTo>
                    <a:pt x="924204" y="511759"/>
                  </a:lnTo>
                  <a:lnTo>
                    <a:pt x="926503" y="503999"/>
                  </a:lnTo>
                  <a:lnTo>
                    <a:pt x="926211" y="496214"/>
                  </a:lnTo>
                  <a:lnTo>
                    <a:pt x="926211" y="495922"/>
                  </a:lnTo>
                  <a:lnTo>
                    <a:pt x="923226" y="488162"/>
                  </a:lnTo>
                  <a:lnTo>
                    <a:pt x="917422" y="477481"/>
                  </a:lnTo>
                  <a:lnTo>
                    <a:pt x="912380" y="466432"/>
                  </a:lnTo>
                  <a:lnTo>
                    <a:pt x="908126" y="455053"/>
                  </a:lnTo>
                  <a:lnTo>
                    <a:pt x="904671" y="443369"/>
                  </a:lnTo>
                  <a:lnTo>
                    <a:pt x="901293" y="435800"/>
                  </a:lnTo>
                  <a:lnTo>
                    <a:pt x="895794" y="429882"/>
                  </a:lnTo>
                  <a:lnTo>
                    <a:pt x="888682" y="426021"/>
                  </a:lnTo>
                  <a:lnTo>
                    <a:pt x="880503" y="424637"/>
                  </a:lnTo>
                  <a:lnTo>
                    <a:pt x="849033" y="424637"/>
                  </a:lnTo>
                  <a:lnTo>
                    <a:pt x="849033" y="374497"/>
                  </a:lnTo>
                  <a:lnTo>
                    <a:pt x="880478" y="374497"/>
                  </a:lnTo>
                  <a:lnTo>
                    <a:pt x="888657" y="373126"/>
                  </a:lnTo>
                  <a:lnTo>
                    <a:pt x="895769" y="369265"/>
                  </a:lnTo>
                  <a:lnTo>
                    <a:pt x="901268" y="363347"/>
                  </a:lnTo>
                  <a:lnTo>
                    <a:pt x="904646" y="355765"/>
                  </a:lnTo>
                  <a:lnTo>
                    <a:pt x="908113" y="344081"/>
                  </a:lnTo>
                  <a:lnTo>
                    <a:pt x="912355" y="332701"/>
                  </a:lnTo>
                  <a:lnTo>
                    <a:pt x="917384" y="321691"/>
                  </a:lnTo>
                  <a:lnTo>
                    <a:pt x="923163" y="311048"/>
                  </a:lnTo>
                  <a:lnTo>
                    <a:pt x="926147" y="303301"/>
                  </a:lnTo>
                  <a:lnTo>
                    <a:pt x="926185" y="302831"/>
                  </a:lnTo>
                  <a:lnTo>
                    <a:pt x="926465" y="295211"/>
                  </a:lnTo>
                  <a:lnTo>
                    <a:pt x="924191" y="287464"/>
                  </a:lnTo>
                  <a:lnTo>
                    <a:pt x="919416" y="280720"/>
                  </a:lnTo>
                  <a:lnTo>
                    <a:pt x="897102" y="258381"/>
                  </a:lnTo>
                  <a:lnTo>
                    <a:pt x="932561" y="222910"/>
                  </a:lnTo>
                  <a:lnTo>
                    <a:pt x="960272" y="249085"/>
                  </a:lnTo>
                  <a:lnTo>
                    <a:pt x="969314" y="252323"/>
                  </a:lnTo>
                  <a:lnTo>
                    <a:pt x="976807" y="252044"/>
                  </a:lnTo>
                  <a:lnTo>
                    <a:pt x="977353" y="252044"/>
                  </a:lnTo>
                  <a:lnTo>
                    <a:pt x="985024" y="249085"/>
                  </a:lnTo>
                  <a:lnTo>
                    <a:pt x="995730" y="243293"/>
                  </a:lnTo>
                  <a:lnTo>
                    <a:pt x="1006779" y="238264"/>
                  </a:lnTo>
                  <a:lnTo>
                    <a:pt x="1018171" y="234010"/>
                  </a:lnTo>
                  <a:lnTo>
                    <a:pt x="1029931" y="230530"/>
                  </a:lnTo>
                  <a:lnTo>
                    <a:pt x="1037513" y="227152"/>
                  </a:lnTo>
                  <a:lnTo>
                    <a:pt x="1042085" y="222910"/>
                  </a:lnTo>
                  <a:lnTo>
                    <a:pt x="1043444" y="221653"/>
                  </a:lnTo>
                  <a:lnTo>
                    <a:pt x="1047292" y="214541"/>
                  </a:lnTo>
                  <a:lnTo>
                    <a:pt x="1048664" y="206362"/>
                  </a:lnTo>
                  <a:lnTo>
                    <a:pt x="1048664" y="196875"/>
                  </a:lnTo>
                  <a:lnTo>
                    <a:pt x="1048664" y="174790"/>
                  </a:lnTo>
                  <a:lnTo>
                    <a:pt x="1098804" y="174790"/>
                  </a:lnTo>
                  <a:lnTo>
                    <a:pt x="1098804" y="206362"/>
                  </a:lnTo>
                  <a:lnTo>
                    <a:pt x="1100175" y="214541"/>
                  </a:lnTo>
                  <a:lnTo>
                    <a:pt x="1104036" y="221653"/>
                  </a:lnTo>
                  <a:lnTo>
                    <a:pt x="1109941" y="227152"/>
                  </a:lnTo>
                  <a:lnTo>
                    <a:pt x="1117511" y="230530"/>
                  </a:lnTo>
                  <a:lnTo>
                    <a:pt x="1129195" y="234010"/>
                  </a:lnTo>
                  <a:lnTo>
                    <a:pt x="1140574" y="238264"/>
                  </a:lnTo>
                  <a:lnTo>
                    <a:pt x="1151610" y="243293"/>
                  </a:lnTo>
                  <a:lnTo>
                    <a:pt x="1162253" y="249085"/>
                  </a:lnTo>
                  <a:lnTo>
                    <a:pt x="1170012" y="252044"/>
                  </a:lnTo>
                  <a:lnTo>
                    <a:pt x="1214907" y="222910"/>
                  </a:lnTo>
                  <a:lnTo>
                    <a:pt x="1250353" y="258381"/>
                  </a:lnTo>
                  <a:lnTo>
                    <a:pt x="1228013" y="280720"/>
                  </a:lnTo>
                  <a:lnTo>
                    <a:pt x="1223238" y="287464"/>
                  </a:lnTo>
                  <a:lnTo>
                    <a:pt x="1220952" y="295211"/>
                  </a:lnTo>
                  <a:lnTo>
                    <a:pt x="1221232" y="302831"/>
                  </a:lnTo>
                  <a:lnTo>
                    <a:pt x="1221244" y="303301"/>
                  </a:lnTo>
                  <a:lnTo>
                    <a:pt x="1224216" y="311048"/>
                  </a:lnTo>
                  <a:lnTo>
                    <a:pt x="1229995" y="321691"/>
                  </a:lnTo>
                  <a:lnTo>
                    <a:pt x="1234998" y="332701"/>
                  </a:lnTo>
                  <a:lnTo>
                    <a:pt x="1239240" y="344081"/>
                  </a:lnTo>
                  <a:lnTo>
                    <a:pt x="1242695" y="355765"/>
                  </a:lnTo>
                  <a:lnTo>
                    <a:pt x="1246073" y="363347"/>
                  </a:lnTo>
                  <a:lnTo>
                    <a:pt x="1251572" y="369265"/>
                  </a:lnTo>
                  <a:lnTo>
                    <a:pt x="1258684" y="373126"/>
                  </a:lnTo>
                  <a:lnTo>
                    <a:pt x="1266863" y="374497"/>
                  </a:lnTo>
                  <a:lnTo>
                    <a:pt x="1298524" y="374497"/>
                  </a:lnTo>
                  <a:lnTo>
                    <a:pt x="1298524" y="324548"/>
                  </a:lnTo>
                  <a:lnTo>
                    <a:pt x="1285341" y="324548"/>
                  </a:lnTo>
                  <a:lnTo>
                    <a:pt x="1282750" y="317207"/>
                  </a:lnTo>
                  <a:lnTo>
                    <a:pt x="1279779" y="310019"/>
                  </a:lnTo>
                  <a:lnTo>
                    <a:pt x="1276426" y="302996"/>
                  </a:lnTo>
                  <a:lnTo>
                    <a:pt x="1308100" y="271335"/>
                  </a:lnTo>
                  <a:lnTo>
                    <a:pt x="1310716" y="264998"/>
                  </a:lnTo>
                  <a:lnTo>
                    <a:pt x="1310716" y="251764"/>
                  </a:lnTo>
                  <a:lnTo>
                    <a:pt x="1308100" y="245389"/>
                  </a:lnTo>
                  <a:lnTo>
                    <a:pt x="1285595" y="222910"/>
                  </a:lnTo>
                  <a:lnTo>
                    <a:pt x="1259560" y="196875"/>
                  </a:lnTo>
                  <a:lnTo>
                    <a:pt x="1232623" y="169951"/>
                  </a:lnTo>
                  <a:lnTo>
                    <a:pt x="1224483" y="164680"/>
                  </a:lnTo>
                  <a:lnTo>
                    <a:pt x="1214970" y="162915"/>
                  </a:lnTo>
                  <a:lnTo>
                    <a:pt x="1205458" y="164680"/>
                  </a:lnTo>
                  <a:lnTo>
                    <a:pt x="1197292" y="169951"/>
                  </a:lnTo>
                  <a:lnTo>
                    <a:pt x="1170368" y="196875"/>
                  </a:lnTo>
                  <a:lnTo>
                    <a:pt x="1163358" y="193522"/>
                  </a:lnTo>
                  <a:lnTo>
                    <a:pt x="1156144" y="190550"/>
                  </a:lnTo>
                  <a:lnTo>
                    <a:pt x="1148791" y="187934"/>
                  </a:lnTo>
                  <a:lnTo>
                    <a:pt x="1148791" y="174790"/>
                  </a:lnTo>
                  <a:lnTo>
                    <a:pt x="1148791" y="149821"/>
                  </a:lnTo>
                  <a:lnTo>
                    <a:pt x="1146835" y="140106"/>
                  </a:lnTo>
                  <a:lnTo>
                    <a:pt x="1141476" y="132168"/>
                  </a:lnTo>
                  <a:lnTo>
                    <a:pt x="1133551" y="126822"/>
                  </a:lnTo>
                  <a:lnTo>
                    <a:pt x="1123823" y="124853"/>
                  </a:lnTo>
                  <a:lnTo>
                    <a:pt x="1023734" y="124853"/>
                  </a:lnTo>
                  <a:lnTo>
                    <a:pt x="1014018" y="126822"/>
                  </a:lnTo>
                  <a:lnTo>
                    <a:pt x="1006081" y="132168"/>
                  </a:lnTo>
                  <a:lnTo>
                    <a:pt x="1000734" y="140106"/>
                  </a:lnTo>
                  <a:lnTo>
                    <a:pt x="998766" y="149821"/>
                  </a:lnTo>
                  <a:lnTo>
                    <a:pt x="998766" y="187934"/>
                  </a:lnTo>
                  <a:lnTo>
                    <a:pt x="998474" y="187934"/>
                  </a:lnTo>
                  <a:lnTo>
                    <a:pt x="991400" y="190423"/>
                  </a:lnTo>
                  <a:lnTo>
                    <a:pt x="983970" y="193522"/>
                  </a:lnTo>
                  <a:lnTo>
                    <a:pt x="977099" y="196773"/>
                  </a:lnTo>
                  <a:lnTo>
                    <a:pt x="945553" y="165201"/>
                  </a:lnTo>
                  <a:lnTo>
                    <a:pt x="939203" y="162585"/>
                  </a:lnTo>
                  <a:lnTo>
                    <a:pt x="925969" y="162585"/>
                  </a:lnTo>
                  <a:lnTo>
                    <a:pt x="919607" y="165201"/>
                  </a:lnTo>
                  <a:lnTo>
                    <a:pt x="839457" y="245389"/>
                  </a:lnTo>
                  <a:lnTo>
                    <a:pt x="837552" y="250037"/>
                  </a:lnTo>
                  <a:lnTo>
                    <a:pt x="836853" y="251764"/>
                  </a:lnTo>
                  <a:lnTo>
                    <a:pt x="836879" y="264998"/>
                  </a:lnTo>
                  <a:lnTo>
                    <a:pt x="839495" y="271335"/>
                  </a:lnTo>
                  <a:lnTo>
                    <a:pt x="871004" y="302831"/>
                  </a:lnTo>
                  <a:lnTo>
                    <a:pt x="867587" y="310019"/>
                  </a:lnTo>
                  <a:lnTo>
                    <a:pt x="864603" y="317207"/>
                  </a:lnTo>
                  <a:lnTo>
                    <a:pt x="862037" y="324548"/>
                  </a:lnTo>
                  <a:lnTo>
                    <a:pt x="823810" y="324548"/>
                  </a:lnTo>
                  <a:lnTo>
                    <a:pt x="814095" y="326517"/>
                  </a:lnTo>
                  <a:lnTo>
                    <a:pt x="814273" y="326517"/>
                  </a:lnTo>
                  <a:lnTo>
                    <a:pt x="806373" y="331876"/>
                  </a:lnTo>
                  <a:lnTo>
                    <a:pt x="801052" y="339813"/>
                  </a:lnTo>
                  <a:lnTo>
                    <a:pt x="799096" y="349529"/>
                  </a:lnTo>
                  <a:lnTo>
                    <a:pt x="799109" y="449605"/>
                  </a:lnTo>
                  <a:lnTo>
                    <a:pt x="801090" y="459333"/>
                  </a:lnTo>
                  <a:lnTo>
                    <a:pt x="805878" y="466432"/>
                  </a:lnTo>
                  <a:lnTo>
                    <a:pt x="806488" y="467271"/>
                  </a:lnTo>
                  <a:lnTo>
                    <a:pt x="814425" y="472630"/>
                  </a:lnTo>
                  <a:lnTo>
                    <a:pt x="814603" y="472630"/>
                  </a:lnTo>
                  <a:lnTo>
                    <a:pt x="824318" y="474586"/>
                  </a:lnTo>
                  <a:lnTo>
                    <a:pt x="862050" y="474586"/>
                  </a:lnTo>
                  <a:lnTo>
                    <a:pt x="864616" y="481926"/>
                  </a:lnTo>
                  <a:lnTo>
                    <a:pt x="867638" y="489140"/>
                  </a:lnTo>
                  <a:lnTo>
                    <a:pt x="870978" y="496214"/>
                  </a:lnTo>
                  <a:lnTo>
                    <a:pt x="839431" y="527773"/>
                  </a:lnTo>
                  <a:lnTo>
                    <a:pt x="836828" y="534136"/>
                  </a:lnTo>
                  <a:lnTo>
                    <a:pt x="914984" y="629183"/>
                  </a:lnTo>
                  <a:lnTo>
                    <a:pt x="932573" y="636168"/>
                  </a:lnTo>
                  <a:lnTo>
                    <a:pt x="942073" y="634403"/>
                  </a:lnTo>
                  <a:lnTo>
                    <a:pt x="950150" y="629183"/>
                  </a:lnTo>
                  <a:lnTo>
                    <a:pt x="977087" y="602259"/>
                  </a:lnTo>
                  <a:lnTo>
                    <a:pt x="984161" y="605637"/>
                  </a:lnTo>
                  <a:lnTo>
                    <a:pt x="991374" y="608609"/>
                  </a:lnTo>
                  <a:lnTo>
                    <a:pt x="998740" y="611200"/>
                  </a:lnTo>
                  <a:lnTo>
                    <a:pt x="998740" y="649262"/>
                  </a:lnTo>
                  <a:lnTo>
                    <a:pt x="1000709" y="658977"/>
                  </a:lnTo>
                  <a:lnTo>
                    <a:pt x="1006055" y="666915"/>
                  </a:lnTo>
                  <a:lnTo>
                    <a:pt x="1013993" y="672274"/>
                  </a:lnTo>
                  <a:lnTo>
                    <a:pt x="1023708" y="674230"/>
                  </a:lnTo>
                  <a:lnTo>
                    <a:pt x="1123797" y="674230"/>
                  </a:lnTo>
                  <a:lnTo>
                    <a:pt x="1133525" y="672274"/>
                  </a:lnTo>
                  <a:lnTo>
                    <a:pt x="1141450" y="666915"/>
                  </a:lnTo>
                  <a:lnTo>
                    <a:pt x="1146810" y="658977"/>
                  </a:lnTo>
                  <a:lnTo>
                    <a:pt x="1148765" y="649262"/>
                  </a:lnTo>
                  <a:lnTo>
                    <a:pt x="1148765" y="624293"/>
                  </a:lnTo>
                  <a:lnTo>
                    <a:pt x="1148765" y="611200"/>
                  </a:lnTo>
                  <a:lnTo>
                    <a:pt x="1156055" y="608609"/>
                  </a:lnTo>
                  <a:lnTo>
                    <a:pt x="1163218" y="605637"/>
                  </a:lnTo>
                  <a:lnTo>
                    <a:pt x="1170292" y="602259"/>
                  </a:lnTo>
                  <a:lnTo>
                    <a:pt x="1201991" y="633882"/>
                  </a:lnTo>
                  <a:lnTo>
                    <a:pt x="1208328" y="636498"/>
                  </a:lnTo>
                  <a:lnTo>
                    <a:pt x="1221562" y="636498"/>
                  </a:lnTo>
                  <a:lnTo>
                    <a:pt x="1227937" y="633882"/>
                  </a:lnTo>
                  <a:lnTo>
                    <a:pt x="1259522" y="602259"/>
                  </a:lnTo>
                  <a:lnTo>
                    <a:pt x="1285532" y="576249"/>
                  </a:lnTo>
                  <a:lnTo>
                    <a:pt x="1308061" y="553720"/>
                  </a:lnTo>
                  <a:lnTo>
                    <a:pt x="1310690" y="547382"/>
                  </a:lnTo>
                  <a:lnTo>
                    <a:pt x="1310690" y="534136"/>
                  </a:lnTo>
                  <a:lnTo>
                    <a:pt x="1308061" y="527773"/>
                  </a:lnTo>
                  <a:lnTo>
                    <a:pt x="1276477" y="496214"/>
                  </a:lnTo>
                  <a:lnTo>
                    <a:pt x="1276515" y="495922"/>
                  </a:lnTo>
                  <a:lnTo>
                    <a:pt x="1279740" y="489140"/>
                  </a:lnTo>
                  <a:lnTo>
                    <a:pt x="1282725" y="481926"/>
                  </a:lnTo>
                  <a:lnTo>
                    <a:pt x="1285316" y="474586"/>
                  </a:lnTo>
                  <a:lnTo>
                    <a:pt x="1323505" y="474586"/>
                  </a:lnTo>
                  <a:lnTo>
                    <a:pt x="1333220" y="472630"/>
                  </a:lnTo>
                  <a:lnTo>
                    <a:pt x="1341158" y="467271"/>
                  </a:lnTo>
                  <a:lnTo>
                    <a:pt x="1346517" y="459333"/>
                  </a:lnTo>
                  <a:lnTo>
                    <a:pt x="1348473" y="449605"/>
                  </a:lnTo>
                  <a:lnTo>
                    <a:pt x="1348473" y="349529"/>
                  </a:lnTo>
                  <a:close/>
                </a:path>
              </a:pathLst>
            </a:custGeom>
            <a:solidFill>
              <a:srgbClr val="2DC29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19495" y="4363039"/>
              <a:ext cx="249720" cy="2497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620050" y="4013440"/>
              <a:ext cx="1049020" cy="849630"/>
            </a:xfrm>
            <a:custGeom>
              <a:avLst/>
              <a:gdLst/>
              <a:ahLst/>
              <a:cxnLst/>
              <a:rect l="l" t="t" r="r" b="b"/>
              <a:pathLst>
                <a:path w="1049019" h="849629">
                  <a:moveTo>
                    <a:pt x="49949" y="224726"/>
                  </a:moveTo>
                  <a:lnTo>
                    <a:pt x="0" y="224726"/>
                  </a:lnTo>
                  <a:lnTo>
                    <a:pt x="0" y="274675"/>
                  </a:lnTo>
                  <a:lnTo>
                    <a:pt x="49949" y="274675"/>
                  </a:lnTo>
                  <a:lnTo>
                    <a:pt x="49949" y="224726"/>
                  </a:lnTo>
                  <a:close/>
                </a:path>
                <a:path w="1049019" h="849629">
                  <a:moveTo>
                    <a:pt x="149834" y="224726"/>
                  </a:moveTo>
                  <a:lnTo>
                    <a:pt x="99885" y="224726"/>
                  </a:lnTo>
                  <a:lnTo>
                    <a:pt x="99885" y="274675"/>
                  </a:lnTo>
                  <a:lnTo>
                    <a:pt x="149834" y="274675"/>
                  </a:lnTo>
                  <a:lnTo>
                    <a:pt x="149834" y="224726"/>
                  </a:lnTo>
                  <a:close/>
                </a:path>
                <a:path w="1049019" h="849629">
                  <a:moveTo>
                    <a:pt x="1048816" y="24968"/>
                  </a:moveTo>
                  <a:lnTo>
                    <a:pt x="1046848" y="15252"/>
                  </a:lnTo>
                  <a:lnTo>
                    <a:pt x="1041488" y="7315"/>
                  </a:lnTo>
                  <a:lnTo>
                    <a:pt x="1033564" y="1955"/>
                  </a:lnTo>
                  <a:lnTo>
                    <a:pt x="1023848" y="0"/>
                  </a:lnTo>
                  <a:lnTo>
                    <a:pt x="998880" y="0"/>
                  </a:lnTo>
                  <a:lnTo>
                    <a:pt x="998880" y="49949"/>
                  </a:lnTo>
                  <a:lnTo>
                    <a:pt x="998880" y="799096"/>
                  </a:lnTo>
                  <a:lnTo>
                    <a:pt x="249720" y="799096"/>
                  </a:lnTo>
                  <a:lnTo>
                    <a:pt x="249720" y="149834"/>
                  </a:lnTo>
                  <a:lnTo>
                    <a:pt x="849045" y="149834"/>
                  </a:lnTo>
                  <a:lnTo>
                    <a:pt x="849045" y="99885"/>
                  </a:lnTo>
                  <a:lnTo>
                    <a:pt x="249720" y="99885"/>
                  </a:lnTo>
                  <a:lnTo>
                    <a:pt x="249720" y="49949"/>
                  </a:lnTo>
                  <a:lnTo>
                    <a:pt x="998880" y="49949"/>
                  </a:lnTo>
                  <a:lnTo>
                    <a:pt x="998880" y="0"/>
                  </a:lnTo>
                  <a:lnTo>
                    <a:pt x="224751" y="0"/>
                  </a:lnTo>
                  <a:lnTo>
                    <a:pt x="215023" y="1955"/>
                  </a:lnTo>
                  <a:lnTo>
                    <a:pt x="207086" y="7315"/>
                  </a:lnTo>
                  <a:lnTo>
                    <a:pt x="201726" y="15252"/>
                  </a:lnTo>
                  <a:lnTo>
                    <a:pt x="199771" y="24968"/>
                  </a:lnTo>
                  <a:lnTo>
                    <a:pt x="199771" y="824077"/>
                  </a:lnTo>
                  <a:lnTo>
                    <a:pt x="201726" y="833793"/>
                  </a:lnTo>
                  <a:lnTo>
                    <a:pt x="207086" y="841730"/>
                  </a:lnTo>
                  <a:lnTo>
                    <a:pt x="215023" y="847077"/>
                  </a:lnTo>
                  <a:lnTo>
                    <a:pt x="224751" y="849045"/>
                  </a:lnTo>
                  <a:lnTo>
                    <a:pt x="1023848" y="849045"/>
                  </a:lnTo>
                  <a:lnTo>
                    <a:pt x="1033564" y="847077"/>
                  </a:lnTo>
                  <a:lnTo>
                    <a:pt x="1041488" y="841730"/>
                  </a:lnTo>
                  <a:lnTo>
                    <a:pt x="1046848" y="833793"/>
                  </a:lnTo>
                  <a:lnTo>
                    <a:pt x="1048816" y="824077"/>
                  </a:lnTo>
                  <a:lnTo>
                    <a:pt x="1048816" y="799096"/>
                  </a:lnTo>
                  <a:lnTo>
                    <a:pt x="1048816" y="49949"/>
                  </a:lnTo>
                  <a:lnTo>
                    <a:pt x="1048816" y="24968"/>
                  </a:lnTo>
                  <a:close/>
                </a:path>
              </a:pathLst>
            </a:custGeom>
            <a:solidFill>
              <a:srgbClr val="2DC29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94745" y="3788685"/>
              <a:ext cx="199770" cy="17480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919719" y="3364166"/>
              <a:ext cx="750570" cy="799465"/>
            </a:xfrm>
            <a:custGeom>
              <a:avLst/>
              <a:gdLst/>
              <a:ahLst/>
              <a:cxnLst/>
              <a:rect l="l" t="t" r="r" b="b"/>
              <a:pathLst>
                <a:path w="750569" h="799464">
                  <a:moveTo>
                    <a:pt x="424510" y="349605"/>
                  </a:moveTo>
                  <a:lnTo>
                    <a:pt x="422541" y="339890"/>
                  </a:lnTo>
                  <a:lnTo>
                    <a:pt x="417195" y="331952"/>
                  </a:lnTo>
                  <a:lnTo>
                    <a:pt x="409257" y="326605"/>
                  </a:lnTo>
                  <a:lnTo>
                    <a:pt x="399542" y="324637"/>
                  </a:lnTo>
                  <a:lnTo>
                    <a:pt x="374561" y="324637"/>
                  </a:lnTo>
                  <a:lnTo>
                    <a:pt x="374561" y="374586"/>
                  </a:lnTo>
                  <a:lnTo>
                    <a:pt x="374561" y="549389"/>
                  </a:lnTo>
                  <a:lnTo>
                    <a:pt x="274675" y="549389"/>
                  </a:lnTo>
                  <a:lnTo>
                    <a:pt x="274675" y="374586"/>
                  </a:lnTo>
                  <a:lnTo>
                    <a:pt x="374561" y="374586"/>
                  </a:lnTo>
                  <a:lnTo>
                    <a:pt x="374561" y="324637"/>
                  </a:lnTo>
                  <a:lnTo>
                    <a:pt x="249707" y="324637"/>
                  </a:lnTo>
                  <a:lnTo>
                    <a:pt x="239991" y="326605"/>
                  </a:lnTo>
                  <a:lnTo>
                    <a:pt x="232054" y="331952"/>
                  </a:lnTo>
                  <a:lnTo>
                    <a:pt x="226707" y="339890"/>
                  </a:lnTo>
                  <a:lnTo>
                    <a:pt x="224739" y="349605"/>
                  </a:lnTo>
                  <a:lnTo>
                    <a:pt x="224739" y="574357"/>
                  </a:lnTo>
                  <a:lnTo>
                    <a:pt x="226707" y="584073"/>
                  </a:lnTo>
                  <a:lnTo>
                    <a:pt x="232054" y="592010"/>
                  </a:lnTo>
                  <a:lnTo>
                    <a:pt x="239991" y="597357"/>
                  </a:lnTo>
                  <a:lnTo>
                    <a:pt x="249707" y="599325"/>
                  </a:lnTo>
                  <a:lnTo>
                    <a:pt x="399542" y="599325"/>
                  </a:lnTo>
                  <a:lnTo>
                    <a:pt x="409257" y="597357"/>
                  </a:lnTo>
                  <a:lnTo>
                    <a:pt x="417195" y="592010"/>
                  </a:lnTo>
                  <a:lnTo>
                    <a:pt x="422541" y="584073"/>
                  </a:lnTo>
                  <a:lnTo>
                    <a:pt x="424510" y="574357"/>
                  </a:lnTo>
                  <a:lnTo>
                    <a:pt x="424510" y="549389"/>
                  </a:lnTo>
                  <a:lnTo>
                    <a:pt x="424510" y="374586"/>
                  </a:lnTo>
                  <a:lnTo>
                    <a:pt x="424510" y="349605"/>
                  </a:lnTo>
                  <a:close/>
                </a:path>
                <a:path w="750569" h="799464">
                  <a:moveTo>
                    <a:pt x="649274" y="749147"/>
                  </a:moveTo>
                  <a:lnTo>
                    <a:pt x="599325" y="749147"/>
                  </a:lnTo>
                  <a:lnTo>
                    <a:pt x="599325" y="799096"/>
                  </a:lnTo>
                  <a:lnTo>
                    <a:pt x="649274" y="799096"/>
                  </a:lnTo>
                  <a:lnTo>
                    <a:pt x="649274" y="749147"/>
                  </a:lnTo>
                  <a:close/>
                </a:path>
                <a:path w="750569" h="799464">
                  <a:moveTo>
                    <a:pt x="674230" y="274688"/>
                  </a:moveTo>
                  <a:lnTo>
                    <a:pt x="672261" y="264972"/>
                  </a:lnTo>
                  <a:lnTo>
                    <a:pt x="666915" y="257035"/>
                  </a:lnTo>
                  <a:lnTo>
                    <a:pt x="658977" y="251688"/>
                  </a:lnTo>
                  <a:lnTo>
                    <a:pt x="649262" y="249720"/>
                  </a:lnTo>
                  <a:lnTo>
                    <a:pt x="624293" y="249720"/>
                  </a:lnTo>
                  <a:lnTo>
                    <a:pt x="624293" y="299669"/>
                  </a:lnTo>
                  <a:lnTo>
                    <a:pt x="624293" y="549389"/>
                  </a:lnTo>
                  <a:lnTo>
                    <a:pt x="524408" y="549389"/>
                  </a:lnTo>
                  <a:lnTo>
                    <a:pt x="524408" y="299669"/>
                  </a:lnTo>
                  <a:lnTo>
                    <a:pt x="624293" y="299669"/>
                  </a:lnTo>
                  <a:lnTo>
                    <a:pt x="624293" y="249720"/>
                  </a:lnTo>
                  <a:lnTo>
                    <a:pt x="499427" y="249720"/>
                  </a:lnTo>
                  <a:lnTo>
                    <a:pt x="489712" y="251688"/>
                  </a:lnTo>
                  <a:lnTo>
                    <a:pt x="481774" y="257035"/>
                  </a:lnTo>
                  <a:lnTo>
                    <a:pt x="476427" y="264972"/>
                  </a:lnTo>
                  <a:lnTo>
                    <a:pt x="474459" y="274688"/>
                  </a:lnTo>
                  <a:lnTo>
                    <a:pt x="474459" y="574357"/>
                  </a:lnTo>
                  <a:lnTo>
                    <a:pt x="476427" y="584073"/>
                  </a:lnTo>
                  <a:lnTo>
                    <a:pt x="481774" y="592010"/>
                  </a:lnTo>
                  <a:lnTo>
                    <a:pt x="489712" y="597357"/>
                  </a:lnTo>
                  <a:lnTo>
                    <a:pt x="499427" y="599325"/>
                  </a:lnTo>
                  <a:lnTo>
                    <a:pt x="649262" y="599325"/>
                  </a:lnTo>
                  <a:lnTo>
                    <a:pt x="658977" y="597357"/>
                  </a:lnTo>
                  <a:lnTo>
                    <a:pt x="666915" y="592010"/>
                  </a:lnTo>
                  <a:lnTo>
                    <a:pt x="672261" y="584073"/>
                  </a:lnTo>
                  <a:lnTo>
                    <a:pt x="674230" y="574357"/>
                  </a:lnTo>
                  <a:lnTo>
                    <a:pt x="674230" y="549389"/>
                  </a:lnTo>
                  <a:lnTo>
                    <a:pt x="674230" y="299669"/>
                  </a:lnTo>
                  <a:lnTo>
                    <a:pt x="674230" y="274688"/>
                  </a:lnTo>
                  <a:close/>
                </a:path>
                <a:path w="750569" h="799464">
                  <a:moveTo>
                    <a:pt x="750430" y="25247"/>
                  </a:moveTo>
                  <a:lnTo>
                    <a:pt x="749122" y="16891"/>
                  </a:lnTo>
                  <a:lnTo>
                    <a:pt x="739736" y="3848"/>
                  </a:lnTo>
                  <a:lnTo>
                    <a:pt x="732193" y="0"/>
                  </a:lnTo>
                  <a:lnTo>
                    <a:pt x="689546" y="0"/>
                  </a:lnTo>
                  <a:lnTo>
                    <a:pt x="689546" y="49949"/>
                  </a:lnTo>
                  <a:lnTo>
                    <a:pt x="666699" y="118465"/>
                  </a:lnTo>
                  <a:lnTo>
                    <a:pt x="621017" y="49949"/>
                  </a:lnTo>
                  <a:lnTo>
                    <a:pt x="689546" y="49949"/>
                  </a:lnTo>
                  <a:lnTo>
                    <a:pt x="689546" y="0"/>
                  </a:lnTo>
                  <a:lnTo>
                    <a:pt x="574344" y="0"/>
                  </a:lnTo>
                  <a:lnTo>
                    <a:pt x="567626" y="914"/>
                  </a:lnTo>
                  <a:lnTo>
                    <a:pt x="549478" y="25247"/>
                  </a:lnTo>
                  <a:lnTo>
                    <a:pt x="549389" y="26174"/>
                  </a:lnTo>
                  <a:lnTo>
                    <a:pt x="550595" y="32727"/>
                  </a:lnTo>
                  <a:lnTo>
                    <a:pt x="553567" y="38811"/>
                  </a:lnTo>
                  <a:lnTo>
                    <a:pt x="589457" y="92646"/>
                  </a:lnTo>
                  <a:lnTo>
                    <a:pt x="546684" y="119405"/>
                  </a:lnTo>
                  <a:lnTo>
                    <a:pt x="502793" y="143751"/>
                  </a:lnTo>
                  <a:lnTo>
                    <a:pt x="457847" y="165671"/>
                  </a:lnTo>
                  <a:lnTo>
                    <a:pt x="411924" y="185127"/>
                  </a:lnTo>
                  <a:lnTo>
                    <a:pt x="365099" y="202082"/>
                  </a:lnTo>
                  <a:lnTo>
                    <a:pt x="317474" y="216509"/>
                  </a:lnTo>
                  <a:lnTo>
                    <a:pt x="269087" y="228384"/>
                  </a:lnTo>
                  <a:lnTo>
                    <a:pt x="220052" y="237667"/>
                  </a:lnTo>
                  <a:lnTo>
                    <a:pt x="170421" y="244348"/>
                  </a:lnTo>
                  <a:lnTo>
                    <a:pt x="120294" y="248373"/>
                  </a:lnTo>
                  <a:lnTo>
                    <a:pt x="69735" y="249720"/>
                  </a:lnTo>
                  <a:lnTo>
                    <a:pt x="0" y="249720"/>
                  </a:lnTo>
                  <a:lnTo>
                    <a:pt x="0" y="299669"/>
                  </a:lnTo>
                  <a:lnTo>
                    <a:pt x="69735" y="299669"/>
                  </a:lnTo>
                  <a:lnTo>
                    <a:pt x="118579" y="298475"/>
                  </a:lnTo>
                  <a:lnTo>
                    <a:pt x="167055" y="294932"/>
                  </a:lnTo>
                  <a:lnTo>
                    <a:pt x="215099" y="289064"/>
                  </a:lnTo>
                  <a:lnTo>
                    <a:pt x="262648" y="280873"/>
                  </a:lnTo>
                  <a:lnTo>
                    <a:pt x="309638" y="270383"/>
                  </a:lnTo>
                  <a:lnTo>
                    <a:pt x="355993" y="257632"/>
                  </a:lnTo>
                  <a:lnTo>
                    <a:pt x="401662" y="242620"/>
                  </a:lnTo>
                  <a:lnTo>
                    <a:pt x="446570" y="225386"/>
                  </a:lnTo>
                  <a:lnTo>
                    <a:pt x="490664" y="205943"/>
                  </a:lnTo>
                  <a:lnTo>
                    <a:pt x="533882" y="184327"/>
                  </a:lnTo>
                  <a:lnTo>
                    <a:pt x="576148" y="160540"/>
                  </a:lnTo>
                  <a:lnTo>
                    <a:pt x="617397" y="134607"/>
                  </a:lnTo>
                  <a:lnTo>
                    <a:pt x="658126" y="195656"/>
                  </a:lnTo>
                  <a:lnTo>
                    <a:pt x="665949" y="199783"/>
                  </a:lnTo>
                  <a:lnTo>
                    <a:pt x="675855" y="199783"/>
                  </a:lnTo>
                  <a:lnTo>
                    <a:pt x="713955" y="134607"/>
                  </a:lnTo>
                  <a:lnTo>
                    <a:pt x="719340" y="118465"/>
                  </a:lnTo>
                  <a:lnTo>
                    <a:pt x="742188" y="49949"/>
                  </a:lnTo>
                  <a:lnTo>
                    <a:pt x="750430" y="25247"/>
                  </a:lnTo>
                  <a:close/>
                </a:path>
              </a:pathLst>
            </a:custGeom>
            <a:solidFill>
              <a:srgbClr val="2DC29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8393995" y="3364164"/>
            <a:ext cx="1498600" cy="1498600"/>
            <a:chOff x="8393995" y="3364164"/>
            <a:chExt cx="1498600" cy="1498600"/>
          </a:xfrm>
        </p:grpSpPr>
        <p:sp>
          <p:nvSpPr>
            <p:cNvPr id="18" name="object 18"/>
            <p:cNvSpPr/>
            <p:nvPr/>
          </p:nvSpPr>
          <p:spPr>
            <a:xfrm>
              <a:off x="9384805" y="3557498"/>
              <a:ext cx="386715" cy="1015365"/>
            </a:xfrm>
            <a:custGeom>
              <a:avLst/>
              <a:gdLst/>
              <a:ahLst/>
              <a:cxnLst/>
              <a:rect l="l" t="t" r="r" b="b"/>
              <a:pathLst>
                <a:path w="386715" h="1015364">
                  <a:moveTo>
                    <a:pt x="193332" y="96672"/>
                  </a:moveTo>
                  <a:lnTo>
                    <a:pt x="185724" y="59067"/>
                  </a:lnTo>
                  <a:lnTo>
                    <a:pt x="178485" y="48336"/>
                  </a:lnTo>
                  <a:lnTo>
                    <a:pt x="164998" y="28333"/>
                  </a:lnTo>
                  <a:lnTo>
                    <a:pt x="145008" y="14859"/>
                  </a:lnTo>
                  <a:lnTo>
                    <a:pt x="145008" y="96672"/>
                  </a:lnTo>
                  <a:lnTo>
                    <a:pt x="141198" y="115468"/>
                  </a:lnTo>
                  <a:lnTo>
                    <a:pt x="130835" y="130835"/>
                  </a:lnTo>
                  <a:lnTo>
                    <a:pt x="115468" y="141198"/>
                  </a:lnTo>
                  <a:lnTo>
                    <a:pt x="96672" y="145008"/>
                  </a:lnTo>
                  <a:lnTo>
                    <a:pt x="77876" y="141198"/>
                  </a:lnTo>
                  <a:lnTo>
                    <a:pt x="62509" y="130835"/>
                  </a:lnTo>
                  <a:lnTo>
                    <a:pt x="52146" y="115468"/>
                  </a:lnTo>
                  <a:lnTo>
                    <a:pt x="48336" y="96672"/>
                  </a:lnTo>
                  <a:lnTo>
                    <a:pt x="52146" y="77863"/>
                  </a:lnTo>
                  <a:lnTo>
                    <a:pt x="62509" y="62496"/>
                  </a:lnTo>
                  <a:lnTo>
                    <a:pt x="77876" y="52133"/>
                  </a:lnTo>
                  <a:lnTo>
                    <a:pt x="96672" y="48336"/>
                  </a:lnTo>
                  <a:lnTo>
                    <a:pt x="115468" y="52133"/>
                  </a:lnTo>
                  <a:lnTo>
                    <a:pt x="130835" y="62496"/>
                  </a:lnTo>
                  <a:lnTo>
                    <a:pt x="141198" y="77863"/>
                  </a:lnTo>
                  <a:lnTo>
                    <a:pt x="145008" y="96672"/>
                  </a:lnTo>
                  <a:lnTo>
                    <a:pt x="145008" y="14859"/>
                  </a:lnTo>
                  <a:lnTo>
                    <a:pt x="134264" y="7607"/>
                  </a:lnTo>
                  <a:lnTo>
                    <a:pt x="96672" y="0"/>
                  </a:lnTo>
                  <a:lnTo>
                    <a:pt x="59080" y="7607"/>
                  </a:lnTo>
                  <a:lnTo>
                    <a:pt x="28346" y="28333"/>
                  </a:lnTo>
                  <a:lnTo>
                    <a:pt x="7607" y="59067"/>
                  </a:lnTo>
                  <a:lnTo>
                    <a:pt x="0" y="96672"/>
                  </a:lnTo>
                  <a:lnTo>
                    <a:pt x="5486" y="128651"/>
                  </a:lnTo>
                  <a:lnTo>
                    <a:pt x="20662" y="156070"/>
                  </a:lnTo>
                  <a:lnTo>
                    <a:pt x="43637" y="177088"/>
                  </a:lnTo>
                  <a:lnTo>
                    <a:pt x="72504" y="189903"/>
                  </a:lnTo>
                  <a:lnTo>
                    <a:pt x="72504" y="290004"/>
                  </a:lnTo>
                  <a:lnTo>
                    <a:pt x="120840" y="290004"/>
                  </a:lnTo>
                  <a:lnTo>
                    <a:pt x="120840" y="189903"/>
                  </a:lnTo>
                  <a:lnTo>
                    <a:pt x="149707" y="177088"/>
                  </a:lnTo>
                  <a:lnTo>
                    <a:pt x="172669" y="156070"/>
                  </a:lnTo>
                  <a:lnTo>
                    <a:pt x="178803" y="145008"/>
                  </a:lnTo>
                  <a:lnTo>
                    <a:pt x="187845" y="128651"/>
                  </a:lnTo>
                  <a:lnTo>
                    <a:pt x="193332" y="96672"/>
                  </a:lnTo>
                  <a:close/>
                </a:path>
                <a:path w="386715" h="1015364">
                  <a:moveTo>
                    <a:pt x="386664" y="894156"/>
                  </a:moveTo>
                  <a:lnTo>
                    <a:pt x="377151" y="847166"/>
                  </a:lnTo>
                  <a:lnTo>
                    <a:pt x="351231" y="808748"/>
                  </a:lnTo>
                  <a:lnTo>
                    <a:pt x="312826" y="782828"/>
                  </a:lnTo>
                  <a:lnTo>
                    <a:pt x="265836" y="773328"/>
                  </a:lnTo>
                  <a:lnTo>
                    <a:pt x="241668" y="773328"/>
                  </a:lnTo>
                  <a:lnTo>
                    <a:pt x="241668" y="821664"/>
                  </a:lnTo>
                  <a:lnTo>
                    <a:pt x="265836" y="821664"/>
                  </a:lnTo>
                  <a:lnTo>
                    <a:pt x="294030" y="827366"/>
                  </a:lnTo>
                  <a:lnTo>
                    <a:pt x="317080" y="842911"/>
                  </a:lnTo>
                  <a:lnTo>
                    <a:pt x="332625" y="865962"/>
                  </a:lnTo>
                  <a:lnTo>
                    <a:pt x="338340" y="894156"/>
                  </a:lnTo>
                  <a:lnTo>
                    <a:pt x="332625" y="922350"/>
                  </a:lnTo>
                  <a:lnTo>
                    <a:pt x="317080" y="945400"/>
                  </a:lnTo>
                  <a:lnTo>
                    <a:pt x="294030" y="960945"/>
                  </a:lnTo>
                  <a:lnTo>
                    <a:pt x="265836" y="966660"/>
                  </a:lnTo>
                  <a:lnTo>
                    <a:pt x="237642" y="960945"/>
                  </a:lnTo>
                  <a:lnTo>
                    <a:pt x="214591" y="945400"/>
                  </a:lnTo>
                  <a:lnTo>
                    <a:pt x="199034" y="922350"/>
                  </a:lnTo>
                  <a:lnTo>
                    <a:pt x="193332" y="894156"/>
                  </a:lnTo>
                  <a:lnTo>
                    <a:pt x="193332" y="628332"/>
                  </a:lnTo>
                  <a:lnTo>
                    <a:pt x="145008" y="628332"/>
                  </a:lnTo>
                  <a:lnTo>
                    <a:pt x="145008" y="894156"/>
                  </a:lnTo>
                  <a:lnTo>
                    <a:pt x="154520" y="941133"/>
                  </a:lnTo>
                  <a:lnTo>
                    <a:pt x="180441" y="979551"/>
                  </a:lnTo>
                  <a:lnTo>
                    <a:pt x="218846" y="1005484"/>
                  </a:lnTo>
                  <a:lnTo>
                    <a:pt x="265836" y="1014996"/>
                  </a:lnTo>
                  <a:lnTo>
                    <a:pt x="312826" y="1005484"/>
                  </a:lnTo>
                  <a:lnTo>
                    <a:pt x="351231" y="979551"/>
                  </a:lnTo>
                  <a:lnTo>
                    <a:pt x="377151" y="941133"/>
                  </a:lnTo>
                  <a:lnTo>
                    <a:pt x="386664" y="894156"/>
                  </a:lnTo>
                  <a:close/>
                </a:path>
              </a:pathLst>
            </a:custGeom>
            <a:solidFill>
              <a:srgbClr val="2DC29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39821" y="4185822"/>
              <a:ext cx="193332" cy="19331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393989" y="3364166"/>
              <a:ext cx="1498600" cy="1498600"/>
            </a:xfrm>
            <a:custGeom>
              <a:avLst/>
              <a:gdLst/>
              <a:ahLst/>
              <a:cxnLst/>
              <a:rect l="l" t="t" r="r" b="b"/>
              <a:pathLst>
                <a:path w="1498600" h="1498600">
                  <a:moveTo>
                    <a:pt x="145008" y="241655"/>
                  </a:moveTo>
                  <a:lnTo>
                    <a:pt x="96672" y="241655"/>
                  </a:lnTo>
                  <a:lnTo>
                    <a:pt x="96672" y="290004"/>
                  </a:lnTo>
                  <a:lnTo>
                    <a:pt x="145008" y="290004"/>
                  </a:lnTo>
                  <a:lnTo>
                    <a:pt x="145008" y="241655"/>
                  </a:lnTo>
                  <a:close/>
                </a:path>
                <a:path w="1498600" h="1498600">
                  <a:moveTo>
                    <a:pt x="241668" y="241655"/>
                  </a:moveTo>
                  <a:lnTo>
                    <a:pt x="193332" y="241655"/>
                  </a:lnTo>
                  <a:lnTo>
                    <a:pt x="193332" y="290004"/>
                  </a:lnTo>
                  <a:lnTo>
                    <a:pt x="241668" y="290004"/>
                  </a:lnTo>
                  <a:lnTo>
                    <a:pt x="241668" y="241655"/>
                  </a:lnTo>
                  <a:close/>
                </a:path>
                <a:path w="1498600" h="1498600">
                  <a:moveTo>
                    <a:pt x="338340" y="434403"/>
                  </a:moveTo>
                  <a:lnTo>
                    <a:pt x="96672" y="434403"/>
                  </a:lnTo>
                  <a:lnTo>
                    <a:pt x="96672" y="483933"/>
                  </a:lnTo>
                  <a:lnTo>
                    <a:pt x="96672" y="628713"/>
                  </a:lnTo>
                  <a:lnTo>
                    <a:pt x="96672" y="676973"/>
                  </a:lnTo>
                  <a:lnTo>
                    <a:pt x="338340" y="676973"/>
                  </a:lnTo>
                  <a:lnTo>
                    <a:pt x="338340" y="628713"/>
                  </a:lnTo>
                  <a:lnTo>
                    <a:pt x="145008" y="628713"/>
                  </a:lnTo>
                  <a:lnTo>
                    <a:pt x="145008" y="483933"/>
                  </a:lnTo>
                  <a:lnTo>
                    <a:pt x="290004" y="483933"/>
                  </a:lnTo>
                  <a:lnTo>
                    <a:pt x="290004" y="628319"/>
                  </a:lnTo>
                  <a:lnTo>
                    <a:pt x="338340" y="628319"/>
                  </a:lnTo>
                  <a:lnTo>
                    <a:pt x="338340" y="483933"/>
                  </a:lnTo>
                  <a:lnTo>
                    <a:pt x="338340" y="483336"/>
                  </a:lnTo>
                  <a:lnTo>
                    <a:pt x="338340" y="434403"/>
                  </a:lnTo>
                  <a:close/>
                </a:path>
                <a:path w="1498600" h="1498600">
                  <a:moveTo>
                    <a:pt x="338340" y="241655"/>
                  </a:moveTo>
                  <a:lnTo>
                    <a:pt x="290004" y="241655"/>
                  </a:lnTo>
                  <a:lnTo>
                    <a:pt x="290004" y="290004"/>
                  </a:lnTo>
                  <a:lnTo>
                    <a:pt x="338340" y="290004"/>
                  </a:lnTo>
                  <a:lnTo>
                    <a:pt x="338340" y="241655"/>
                  </a:lnTo>
                  <a:close/>
                </a:path>
                <a:path w="1498600" h="1498600">
                  <a:moveTo>
                    <a:pt x="579996" y="434987"/>
                  </a:moveTo>
                  <a:lnTo>
                    <a:pt x="386664" y="434987"/>
                  </a:lnTo>
                  <a:lnTo>
                    <a:pt x="386664" y="483323"/>
                  </a:lnTo>
                  <a:lnTo>
                    <a:pt x="579996" y="483323"/>
                  </a:lnTo>
                  <a:lnTo>
                    <a:pt x="579996" y="434987"/>
                  </a:lnTo>
                  <a:close/>
                </a:path>
                <a:path w="1498600" h="1498600">
                  <a:moveTo>
                    <a:pt x="599325" y="884478"/>
                  </a:moveTo>
                  <a:lnTo>
                    <a:pt x="560666" y="855484"/>
                  </a:lnTo>
                  <a:lnTo>
                    <a:pt x="459168" y="990828"/>
                  </a:lnTo>
                  <a:lnTo>
                    <a:pt x="459168" y="1063320"/>
                  </a:lnTo>
                  <a:lnTo>
                    <a:pt x="457263" y="1072718"/>
                  </a:lnTo>
                  <a:lnTo>
                    <a:pt x="452069" y="1080389"/>
                  </a:lnTo>
                  <a:lnTo>
                    <a:pt x="444385" y="1085583"/>
                  </a:lnTo>
                  <a:lnTo>
                    <a:pt x="435000" y="1087475"/>
                  </a:lnTo>
                  <a:lnTo>
                    <a:pt x="425602" y="1085583"/>
                  </a:lnTo>
                  <a:lnTo>
                    <a:pt x="417918" y="1080389"/>
                  </a:lnTo>
                  <a:lnTo>
                    <a:pt x="412737" y="1072718"/>
                  </a:lnTo>
                  <a:lnTo>
                    <a:pt x="410832" y="1063320"/>
                  </a:lnTo>
                  <a:lnTo>
                    <a:pt x="412737" y="1053934"/>
                  </a:lnTo>
                  <a:lnTo>
                    <a:pt x="417918" y="1046251"/>
                  </a:lnTo>
                  <a:lnTo>
                    <a:pt x="425602" y="1041057"/>
                  </a:lnTo>
                  <a:lnTo>
                    <a:pt x="435000" y="1039152"/>
                  </a:lnTo>
                  <a:lnTo>
                    <a:pt x="444385" y="1041057"/>
                  </a:lnTo>
                  <a:lnTo>
                    <a:pt x="452069" y="1046251"/>
                  </a:lnTo>
                  <a:lnTo>
                    <a:pt x="457263" y="1053934"/>
                  </a:lnTo>
                  <a:lnTo>
                    <a:pt x="459168" y="1063320"/>
                  </a:lnTo>
                  <a:lnTo>
                    <a:pt x="459168" y="990828"/>
                  </a:lnTo>
                  <a:lnTo>
                    <a:pt x="456463" y="994435"/>
                  </a:lnTo>
                  <a:lnTo>
                    <a:pt x="449643" y="992289"/>
                  </a:lnTo>
                  <a:lnTo>
                    <a:pt x="442518" y="990815"/>
                  </a:lnTo>
                  <a:lnTo>
                    <a:pt x="435000" y="990815"/>
                  </a:lnTo>
                  <a:lnTo>
                    <a:pt x="406806" y="996530"/>
                  </a:lnTo>
                  <a:lnTo>
                    <a:pt x="383755" y="1012075"/>
                  </a:lnTo>
                  <a:lnTo>
                    <a:pt x="368198" y="1035126"/>
                  </a:lnTo>
                  <a:lnTo>
                    <a:pt x="362496" y="1063320"/>
                  </a:lnTo>
                  <a:lnTo>
                    <a:pt x="368198" y="1091514"/>
                  </a:lnTo>
                  <a:lnTo>
                    <a:pt x="383755" y="1114564"/>
                  </a:lnTo>
                  <a:lnTo>
                    <a:pt x="406806" y="1130109"/>
                  </a:lnTo>
                  <a:lnTo>
                    <a:pt x="435000" y="1135811"/>
                  </a:lnTo>
                  <a:lnTo>
                    <a:pt x="463181" y="1130109"/>
                  </a:lnTo>
                  <a:lnTo>
                    <a:pt x="486232" y="1114564"/>
                  </a:lnTo>
                  <a:lnTo>
                    <a:pt x="501789" y="1091514"/>
                  </a:lnTo>
                  <a:lnTo>
                    <a:pt x="502615" y="1087475"/>
                  </a:lnTo>
                  <a:lnTo>
                    <a:pt x="507504" y="1063320"/>
                  </a:lnTo>
                  <a:lnTo>
                    <a:pt x="506793" y="1053934"/>
                  </a:lnTo>
                  <a:lnTo>
                    <a:pt x="506679" y="1052410"/>
                  </a:lnTo>
                  <a:lnTo>
                    <a:pt x="504278" y="1041996"/>
                  </a:lnTo>
                  <a:lnTo>
                    <a:pt x="503161" y="1039152"/>
                  </a:lnTo>
                  <a:lnTo>
                    <a:pt x="500443" y="1032217"/>
                  </a:lnTo>
                  <a:lnTo>
                    <a:pt x="495300" y="1023175"/>
                  </a:lnTo>
                  <a:lnTo>
                    <a:pt x="516851" y="994435"/>
                  </a:lnTo>
                  <a:lnTo>
                    <a:pt x="599325" y="884478"/>
                  </a:lnTo>
                  <a:close/>
                </a:path>
                <a:path w="1498600" h="1498600">
                  <a:moveTo>
                    <a:pt x="652500" y="1063320"/>
                  </a:moveTo>
                  <a:lnTo>
                    <a:pt x="650621" y="1034834"/>
                  </a:lnTo>
                  <a:lnTo>
                    <a:pt x="645071" y="1006957"/>
                  </a:lnTo>
                  <a:lnTo>
                    <a:pt x="635952" y="980071"/>
                  </a:lnTo>
                  <a:lnTo>
                    <a:pt x="623379" y="954570"/>
                  </a:lnTo>
                  <a:lnTo>
                    <a:pt x="581545" y="978738"/>
                  </a:lnTo>
                  <a:lnTo>
                    <a:pt x="591312" y="998562"/>
                  </a:lnTo>
                  <a:lnTo>
                    <a:pt x="598398" y="1019479"/>
                  </a:lnTo>
                  <a:lnTo>
                    <a:pt x="602703" y="1041158"/>
                  </a:lnTo>
                  <a:lnTo>
                    <a:pt x="604164" y="1063320"/>
                  </a:lnTo>
                  <a:lnTo>
                    <a:pt x="598106" y="1108240"/>
                  </a:lnTo>
                  <a:lnTo>
                    <a:pt x="581025" y="1148638"/>
                  </a:lnTo>
                  <a:lnTo>
                    <a:pt x="554558" y="1182878"/>
                  </a:lnTo>
                  <a:lnTo>
                    <a:pt x="520306" y="1209357"/>
                  </a:lnTo>
                  <a:lnTo>
                    <a:pt x="479920" y="1226426"/>
                  </a:lnTo>
                  <a:lnTo>
                    <a:pt x="435000" y="1232484"/>
                  </a:lnTo>
                  <a:lnTo>
                    <a:pt x="390080" y="1226426"/>
                  </a:lnTo>
                  <a:lnTo>
                    <a:pt x="349681" y="1209357"/>
                  </a:lnTo>
                  <a:lnTo>
                    <a:pt x="315429" y="1182878"/>
                  </a:lnTo>
                  <a:lnTo>
                    <a:pt x="288963" y="1148638"/>
                  </a:lnTo>
                  <a:lnTo>
                    <a:pt x="271881" y="1108240"/>
                  </a:lnTo>
                  <a:lnTo>
                    <a:pt x="265836" y="1063320"/>
                  </a:lnTo>
                  <a:lnTo>
                    <a:pt x="271881" y="1018400"/>
                  </a:lnTo>
                  <a:lnTo>
                    <a:pt x="288963" y="978001"/>
                  </a:lnTo>
                  <a:lnTo>
                    <a:pt x="315429" y="943762"/>
                  </a:lnTo>
                  <a:lnTo>
                    <a:pt x="349681" y="917282"/>
                  </a:lnTo>
                  <a:lnTo>
                    <a:pt x="390080" y="900214"/>
                  </a:lnTo>
                  <a:lnTo>
                    <a:pt x="435000" y="894156"/>
                  </a:lnTo>
                  <a:lnTo>
                    <a:pt x="445731" y="894486"/>
                  </a:lnTo>
                  <a:lnTo>
                    <a:pt x="456387" y="895489"/>
                  </a:lnTo>
                  <a:lnTo>
                    <a:pt x="466915" y="897153"/>
                  </a:lnTo>
                  <a:lnTo>
                    <a:pt x="477291" y="899477"/>
                  </a:lnTo>
                  <a:lnTo>
                    <a:pt x="489356" y="852665"/>
                  </a:lnTo>
                  <a:lnTo>
                    <a:pt x="476008" y="849680"/>
                  </a:lnTo>
                  <a:lnTo>
                    <a:pt x="462457" y="847534"/>
                  </a:lnTo>
                  <a:lnTo>
                    <a:pt x="448779" y="846251"/>
                  </a:lnTo>
                  <a:lnTo>
                    <a:pt x="435000" y="845820"/>
                  </a:lnTo>
                  <a:lnTo>
                    <a:pt x="385191" y="851573"/>
                  </a:lnTo>
                  <a:lnTo>
                    <a:pt x="339432" y="867968"/>
                  </a:lnTo>
                  <a:lnTo>
                    <a:pt x="299046" y="893673"/>
                  </a:lnTo>
                  <a:lnTo>
                    <a:pt x="265341" y="927366"/>
                  </a:lnTo>
                  <a:lnTo>
                    <a:pt x="239636" y="967765"/>
                  </a:lnTo>
                  <a:lnTo>
                    <a:pt x="223253" y="1013510"/>
                  </a:lnTo>
                  <a:lnTo>
                    <a:pt x="217500" y="1063320"/>
                  </a:lnTo>
                  <a:lnTo>
                    <a:pt x="223253" y="1113129"/>
                  </a:lnTo>
                  <a:lnTo>
                    <a:pt x="239636" y="1158875"/>
                  </a:lnTo>
                  <a:lnTo>
                    <a:pt x="265341" y="1199273"/>
                  </a:lnTo>
                  <a:lnTo>
                    <a:pt x="299046" y="1232966"/>
                  </a:lnTo>
                  <a:lnTo>
                    <a:pt x="339432" y="1258671"/>
                  </a:lnTo>
                  <a:lnTo>
                    <a:pt x="385191" y="1275067"/>
                  </a:lnTo>
                  <a:lnTo>
                    <a:pt x="435000" y="1280820"/>
                  </a:lnTo>
                  <a:lnTo>
                    <a:pt x="484797" y="1275067"/>
                  </a:lnTo>
                  <a:lnTo>
                    <a:pt x="530555" y="1258671"/>
                  </a:lnTo>
                  <a:lnTo>
                    <a:pt x="570941" y="1232966"/>
                  </a:lnTo>
                  <a:lnTo>
                    <a:pt x="604647" y="1199273"/>
                  </a:lnTo>
                  <a:lnTo>
                    <a:pt x="630351" y="1158875"/>
                  </a:lnTo>
                  <a:lnTo>
                    <a:pt x="646734" y="1113129"/>
                  </a:lnTo>
                  <a:lnTo>
                    <a:pt x="652500" y="1063320"/>
                  </a:lnTo>
                  <a:close/>
                </a:path>
                <a:path w="1498600" h="1498600">
                  <a:moveTo>
                    <a:pt x="676643" y="628319"/>
                  </a:moveTo>
                  <a:lnTo>
                    <a:pt x="386664" y="628319"/>
                  </a:lnTo>
                  <a:lnTo>
                    <a:pt x="386664" y="676656"/>
                  </a:lnTo>
                  <a:lnTo>
                    <a:pt x="676643" y="676656"/>
                  </a:lnTo>
                  <a:lnTo>
                    <a:pt x="676643" y="628319"/>
                  </a:lnTo>
                  <a:close/>
                </a:path>
                <a:path w="1498600" h="1498600">
                  <a:moveTo>
                    <a:pt x="676643" y="531647"/>
                  </a:moveTo>
                  <a:lnTo>
                    <a:pt x="386664" y="531647"/>
                  </a:lnTo>
                  <a:lnTo>
                    <a:pt x="386664" y="579983"/>
                  </a:lnTo>
                  <a:lnTo>
                    <a:pt x="676643" y="579983"/>
                  </a:lnTo>
                  <a:lnTo>
                    <a:pt x="676643" y="531647"/>
                  </a:lnTo>
                  <a:close/>
                </a:path>
                <a:path w="1498600" h="1498600">
                  <a:moveTo>
                    <a:pt x="676668" y="434987"/>
                  </a:moveTo>
                  <a:lnTo>
                    <a:pt x="628332" y="434987"/>
                  </a:lnTo>
                  <a:lnTo>
                    <a:pt x="628332" y="483323"/>
                  </a:lnTo>
                  <a:lnTo>
                    <a:pt x="676668" y="483323"/>
                  </a:lnTo>
                  <a:lnTo>
                    <a:pt x="676668" y="434987"/>
                  </a:lnTo>
                  <a:close/>
                </a:path>
                <a:path w="1498600" h="1498600">
                  <a:moveTo>
                    <a:pt x="773328" y="1063320"/>
                  </a:moveTo>
                  <a:lnTo>
                    <a:pt x="770229" y="1017473"/>
                  </a:lnTo>
                  <a:lnTo>
                    <a:pt x="761225" y="973480"/>
                  </a:lnTo>
                  <a:lnTo>
                    <a:pt x="746696" y="931748"/>
                  </a:lnTo>
                  <a:lnTo>
                    <a:pt x="727062" y="892683"/>
                  </a:lnTo>
                  <a:lnTo>
                    <a:pt x="724992" y="889622"/>
                  </a:lnTo>
                  <a:lnTo>
                    <a:pt x="724992" y="1063320"/>
                  </a:lnTo>
                  <a:lnTo>
                    <a:pt x="721271" y="1109167"/>
                  </a:lnTo>
                  <a:lnTo>
                    <a:pt x="710184" y="1154887"/>
                  </a:lnTo>
                  <a:lnTo>
                    <a:pt x="692569" y="1196479"/>
                  </a:lnTo>
                  <a:lnTo>
                    <a:pt x="668959" y="1234478"/>
                  </a:lnTo>
                  <a:lnTo>
                    <a:pt x="639953" y="1268285"/>
                  </a:lnTo>
                  <a:lnTo>
                    <a:pt x="606158" y="1297292"/>
                  </a:lnTo>
                  <a:lnTo>
                    <a:pt x="568147" y="1320888"/>
                  </a:lnTo>
                  <a:lnTo>
                    <a:pt x="526554" y="1338503"/>
                  </a:lnTo>
                  <a:lnTo>
                    <a:pt x="481977" y="1349514"/>
                  </a:lnTo>
                  <a:lnTo>
                    <a:pt x="435000" y="1353312"/>
                  </a:lnTo>
                  <a:lnTo>
                    <a:pt x="388023" y="1349514"/>
                  </a:lnTo>
                  <a:lnTo>
                    <a:pt x="343433" y="1338503"/>
                  </a:lnTo>
                  <a:lnTo>
                    <a:pt x="301840" y="1320888"/>
                  </a:lnTo>
                  <a:lnTo>
                    <a:pt x="263842" y="1297292"/>
                  </a:lnTo>
                  <a:lnTo>
                    <a:pt x="230035" y="1268285"/>
                  </a:lnTo>
                  <a:lnTo>
                    <a:pt x="201028" y="1234478"/>
                  </a:lnTo>
                  <a:lnTo>
                    <a:pt x="177419" y="1196479"/>
                  </a:lnTo>
                  <a:lnTo>
                    <a:pt x="159816" y="1154887"/>
                  </a:lnTo>
                  <a:lnTo>
                    <a:pt x="148805" y="1110297"/>
                  </a:lnTo>
                  <a:lnTo>
                    <a:pt x="145008" y="1063320"/>
                  </a:lnTo>
                  <a:lnTo>
                    <a:pt x="148717" y="1017473"/>
                  </a:lnTo>
                  <a:lnTo>
                    <a:pt x="148805" y="1016342"/>
                  </a:lnTo>
                  <a:lnTo>
                    <a:pt x="159816" y="971753"/>
                  </a:lnTo>
                  <a:lnTo>
                    <a:pt x="177419" y="930160"/>
                  </a:lnTo>
                  <a:lnTo>
                    <a:pt x="201028" y="892162"/>
                  </a:lnTo>
                  <a:lnTo>
                    <a:pt x="230035" y="858354"/>
                  </a:lnTo>
                  <a:lnTo>
                    <a:pt x="263842" y="829348"/>
                  </a:lnTo>
                  <a:lnTo>
                    <a:pt x="301840" y="805738"/>
                  </a:lnTo>
                  <a:lnTo>
                    <a:pt x="343433" y="788136"/>
                  </a:lnTo>
                  <a:lnTo>
                    <a:pt x="388023" y="777125"/>
                  </a:lnTo>
                  <a:lnTo>
                    <a:pt x="435000" y="773328"/>
                  </a:lnTo>
                  <a:lnTo>
                    <a:pt x="481977" y="777125"/>
                  </a:lnTo>
                  <a:lnTo>
                    <a:pt x="526554" y="788136"/>
                  </a:lnTo>
                  <a:lnTo>
                    <a:pt x="568147" y="805738"/>
                  </a:lnTo>
                  <a:lnTo>
                    <a:pt x="606158" y="829348"/>
                  </a:lnTo>
                  <a:lnTo>
                    <a:pt x="639953" y="858354"/>
                  </a:lnTo>
                  <a:lnTo>
                    <a:pt x="668959" y="892162"/>
                  </a:lnTo>
                  <a:lnTo>
                    <a:pt x="692569" y="930160"/>
                  </a:lnTo>
                  <a:lnTo>
                    <a:pt x="710184" y="971753"/>
                  </a:lnTo>
                  <a:lnTo>
                    <a:pt x="721182" y="1016342"/>
                  </a:lnTo>
                  <a:lnTo>
                    <a:pt x="724992" y="1063320"/>
                  </a:lnTo>
                  <a:lnTo>
                    <a:pt x="724992" y="889622"/>
                  </a:lnTo>
                  <a:lnTo>
                    <a:pt x="702741" y="856703"/>
                  </a:lnTo>
                  <a:lnTo>
                    <a:pt x="674116" y="824191"/>
                  </a:lnTo>
                  <a:lnTo>
                    <a:pt x="641616" y="795578"/>
                  </a:lnTo>
                  <a:lnTo>
                    <a:pt x="608711" y="773328"/>
                  </a:lnTo>
                  <a:lnTo>
                    <a:pt x="566572" y="751624"/>
                  </a:lnTo>
                  <a:lnTo>
                    <a:pt x="524840" y="737095"/>
                  </a:lnTo>
                  <a:lnTo>
                    <a:pt x="480847" y="728091"/>
                  </a:lnTo>
                  <a:lnTo>
                    <a:pt x="435000" y="724992"/>
                  </a:lnTo>
                  <a:lnTo>
                    <a:pt x="389153" y="728091"/>
                  </a:lnTo>
                  <a:lnTo>
                    <a:pt x="345160" y="737095"/>
                  </a:lnTo>
                  <a:lnTo>
                    <a:pt x="303428" y="751624"/>
                  </a:lnTo>
                  <a:lnTo>
                    <a:pt x="264363" y="771245"/>
                  </a:lnTo>
                  <a:lnTo>
                    <a:pt x="228384" y="795578"/>
                  </a:lnTo>
                  <a:lnTo>
                    <a:pt x="195872" y="824191"/>
                  </a:lnTo>
                  <a:lnTo>
                    <a:pt x="167246" y="856703"/>
                  </a:lnTo>
                  <a:lnTo>
                    <a:pt x="142925" y="892683"/>
                  </a:lnTo>
                  <a:lnTo>
                    <a:pt x="123291" y="931748"/>
                  </a:lnTo>
                  <a:lnTo>
                    <a:pt x="108775" y="973480"/>
                  </a:lnTo>
                  <a:lnTo>
                    <a:pt x="99758" y="1017473"/>
                  </a:lnTo>
                  <a:lnTo>
                    <a:pt x="96672" y="1063320"/>
                  </a:lnTo>
                  <a:lnTo>
                    <a:pt x="99758" y="1109167"/>
                  </a:lnTo>
                  <a:lnTo>
                    <a:pt x="108775" y="1153160"/>
                  </a:lnTo>
                  <a:lnTo>
                    <a:pt x="123291" y="1194892"/>
                  </a:lnTo>
                  <a:lnTo>
                    <a:pt x="142925" y="1233944"/>
                  </a:lnTo>
                  <a:lnTo>
                    <a:pt x="167246" y="1269936"/>
                  </a:lnTo>
                  <a:lnTo>
                    <a:pt x="195872" y="1302448"/>
                  </a:lnTo>
                  <a:lnTo>
                    <a:pt x="228384" y="1331061"/>
                  </a:lnTo>
                  <a:lnTo>
                    <a:pt x="264363" y="1355394"/>
                  </a:lnTo>
                  <a:lnTo>
                    <a:pt x="303428" y="1375016"/>
                  </a:lnTo>
                  <a:lnTo>
                    <a:pt x="345160" y="1389545"/>
                  </a:lnTo>
                  <a:lnTo>
                    <a:pt x="389153" y="1398549"/>
                  </a:lnTo>
                  <a:lnTo>
                    <a:pt x="435000" y="1401648"/>
                  </a:lnTo>
                  <a:lnTo>
                    <a:pt x="480847" y="1398549"/>
                  </a:lnTo>
                  <a:lnTo>
                    <a:pt x="524840" y="1389545"/>
                  </a:lnTo>
                  <a:lnTo>
                    <a:pt x="566572" y="1375016"/>
                  </a:lnTo>
                  <a:lnTo>
                    <a:pt x="605624" y="1355394"/>
                  </a:lnTo>
                  <a:lnTo>
                    <a:pt x="641616" y="1331061"/>
                  </a:lnTo>
                  <a:lnTo>
                    <a:pt x="674116" y="1302448"/>
                  </a:lnTo>
                  <a:lnTo>
                    <a:pt x="702741" y="1269936"/>
                  </a:lnTo>
                  <a:lnTo>
                    <a:pt x="727062" y="1233944"/>
                  </a:lnTo>
                  <a:lnTo>
                    <a:pt x="746696" y="1194892"/>
                  </a:lnTo>
                  <a:lnTo>
                    <a:pt x="761225" y="1153160"/>
                  </a:lnTo>
                  <a:lnTo>
                    <a:pt x="770229" y="1109167"/>
                  </a:lnTo>
                  <a:lnTo>
                    <a:pt x="773328" y="1063320"/>
                  </a:lnTo>
                  <a:close/>
                </a:path>
                <a:path w="1498600" h="1498600">
                  <a:moveTo>
                    <a:pt x="1111669" y="531647"/>
                  </a:moveTo>
                  <a:lnTo>
                    <a:pt x="1063332" y="531647"/>
                  </a:lnTo>
                  <a:lnTo>
                    <a:pt x="1063332" y="579983"/>
                  </a:lnTo>
                  <a:lnTo>
                    <a:pt x="1111669" y="579983"/>
                  </a:lnTo>
                  <a:lnTo>
                    <a:pt x="1111669" y="531647"/>
                  </a:lnTo>
                  <a:close/>
                </a:path>
                <a:path w="1498600" h="1498600">
                  <a:moveTo>
                    <a:pt x="1498320" y="217500"/>
                  </a:moveTo>
                  <a:lnTo>
                    <a:pt x="1493431" y="193332"/>
                  </a:lnTo>
                  <a:lnTo>
                    <a:pt x="1492618" y="189306"/>
                  </a:lnTo>
                  <a:lnTo>
                    <a:pt x="1477060" y="166255"/>
                  </a:lnTo>
                  <a:lnTo>
                    <a:pt x="1454010" y="150710"/>
                  </a:lnTo>
                  <a:lnTo>
                    <a:pt x="1449984" y="149898"/>
                  </a:lnTo>
                  <a:lnTo>
                    <a:pt x="1449984" y="217500"/>
                  </a:lnTo>
                  <a:lnTo>
                    <a:pt x="1449984" y="338328"/>
                  </a:lnTo>
                  <a:lnTo>
                    <a:pt x="1449984" y="386664"/>
                  </a:lnTo>
                  <a:lnTo>
                    <a:pt x="1449984" y="1425816"/>
                  </a:lnTo>
                  <a:lnTo>
                    <a:pt x="1448066" y="1435214"/>
                  </a:lnTo>
                  <a:lnTo>
                    <a:pt x="1442885" y="1442897"/>
                  </a:lnTo>
                  <a:lnTo>
                    <a:pt x="1435201" y="1448079"/>
                  </a:lnTo>
                  <a:lnTo>
                    <a:pt x="1425816" y="1449984"/>
                  </a:lnTo>
                  <a:lnTo>
                    <a:pt x="72504" y="1449984"/>
                  </a:lnTo>
                  <a:lnTo>
                    <a:pt x="63106" y="1448079"/>
                  </a:lnTo>
                  <a:lnTo>
                    <a:pt x="55422" y="1442897"/>
                  </a:lnTo>
                  <a:lnTo>
                    <a:pt x="50241" y="1435214"/>
                  </a:lnTo>
                  <a:lnTo>
                    <a:pt x="48336" y="1425816"/>
                  </a:lnTo>
                  <a:lnTo>
                    <a:pt x="48336" y="386664"/>
                  </a:lnTo>
                  <a:lnTo>
                    <a:pt x="894181" y="386664"/>
                  </a:lnTo>
                  <a:lnTo>
                    <a:pt x="894156" y="392988"/>
                  </a:lnTo>
                  <a:lnTo>
                    <a:pt x="894473" y="398691"/>
                  </a:lnTo>
                  <a:lnTo>
                    <a:pt x="894638" y="403618"/>
                  </a:lnTo>
                  <a:lnTo>
                    <a:pt x="894664" y="404418"/>
                  </a:lnTo>
                  <a:lnTo>
                    <a:pt x="841019" y="444652"/>
                  </a:lnTo>
                  <a:lnTo>
                    <a:pt x="812558" y="471754"/>
                  </a:lnTo>
                  <a:lnTo>
                    <a:pt x="791273" y="504367"/>
                  </a:lnTo>
                  <a:lnTo>
                    <a:pt x="777938" y="540956"/>
                  </a:lnTo>
                  <a:lnTo>
                    <a:pt x="773328" y="579983"/>
                  </a:lnTo>
                  <a:lnTo>
                    <a:pt x="773328" y="645172"/>
                  </a:lnTo>
                  <a:lnTo>
                    <a:pt x="777709" y="666813"/>
                  </a:lnTo>
                  <a:lnTo>
                    <a:pt x="789647" y="684504"/>
                  </a:lnTo>
                  <a:lnTo>
                    <a:pt x="807339" y="696442"/>
                  </a:lnTo>
                  <a:lnTo>
                    <a:pt x="828979" y="700824"/>
                  </a:lnTo>
                  <a:lnTo>
                    <a:pt x="842619" y="699135"/>
                  </a:lnTo>
                  <a:lnTo>
                    <a:pt x="875284" y="676046"/>
                  </a:lnTo>
                  <a:lnTo>
                    <a:pt x="904405" y="632358"/>
                  </a:lnTo>
                  <a:lnTo>
                    <a:pt x="911923" y="628319"/>
                  </a:lnTo>
                  <a:lnTo>
                    <a:pt x="951725" y="628319"/>
                  </a:lnTo>
                  <a:lnTo>
                    <a:pt x="963803" y="652487"/>
                  </a:lnTo>
                  <a:lnTo>
                    <a:pt x="949159" y="681748"/>
                  </a:lnTo>
                  <a:lnTo>
                    <a:pt x="946277" y="688492"/>
                  </a:lnTo>
                  <a:lnTo>
                    <a:pt x="944194" y="695528"/>
                  </a:lnTo>
                  <a:lnTo>
                    <a:pt x="942924" y="702741"/>
                  </a:lnTo>
                  <a:lnTo>
                    <a:pt x="942492" y="710057"/>
                  </a:lnTo>
                  <a:lnTo>
                    <a:pt x="947470" y="734656"/>
                  </a:lnTo>
                  <a:lnTo>
                    <a:pt x="961034" y="754773"/>
                  </a:lnTo>
                  <a:lnTo>
                    <a:pt x="981151" y="768337"/>
                  </a:lnTo>
                  <a:lnTo>
                    <a:pt x="1005751" y="773315"/>
                  </a:lnTo>
                  <a:lnTo>
                    <a:pt x="1169212" y="773315"/>
                  </a:lnTo>
                  <a:lnTo>
                    <a:pt x="1193825" y="768337"/>
                  </a:lnTo>
                  <a:lnTo>
                    <a:pt x="1213942" y="754773"/>
                  </a:lnTo>
                  <a:lnTo>
                    <a:pt x="1227505" y="734656"/>
                  </a:lnTo>
                  <a:lnTo>
                    <a:pt x="1229461" y="724992"/>
                  </a:lnTo>
                  <a:lnTo>
                    <a:pt x="1232484" y="710057"/>
                  </a:lnTo>
                  <a:lnTo>
                    <a:pt x="1232217" y="705434"/>
                  </a:lnTo>
                  <a:lnTo>
                    <a:pt x="1232090" y="703389"/>
                  </a:lnTo>
                  <a:lnTo>
                    <a:pt x="1232052" y="702741"/>
                  </a:lnTo>
                  <a:lnTo>
                    <a:pt x="1230782" y="695528"/>
                  </a:lnTo>
                  <a:lnTo>
                    <a:pt x="1228686" y="688492"/>
                  </a:lnTo>
                  <a:lnTo>
                    <a:pt x="1225816" y="681748"/>
                  </a:lnTo>
                  <a:lnTo>
                    <a:pt x="1223264" y="676656"/>
                  </a:lnTo>
                  <a:lnTo>
                    <a:pt x="1211173" y="652487"/>
                  </a:lnTo>
                  <a:lnTo>
                    <a:pt x="1223251" y="628319"/>
                  </a:lnTo>
                  <a:lnTo>
                    <a:pt x="1263053" y="628319"/>
                  </a:lnTo>
                  <a:lnTo>
                    <a:pt x="1270571" y="632358"/>
                  </a:lnTo>
                  <a:lnTo>
                    <a:pt x="1299718" y="676046"/>
                  </a:lnTo>
                  <a:lnTo>
                    <a:pt x="1308684" y="686473"/>
                  </a:lnTo>
                  <a:lnTo>
                    <a:pt x="1319733" y="694258"/>
                  </a:lnTo>
                  <a:lnTo>
                    <a:pt x="1332357" y="699135"/>
                  </a:lnTo>
                  <a:lnTo>
                    <a:pt x="1345996" y="700824"/>
                  </a:lnTo>
                  <a:lnTo>
                    <a:pt x="1367637" y="696442"/>
                  </a:lnTo>
                  <a:lnTo>
                    <a:pt x="1385328" y="684504"/>
                  </a:lnTo>
                  <a:lnTo>
                    <a:pt x="1397266" y="666813"/>
                  </a:lnTo>
                  <a:lnTo>
                    <a:pt x="1399730" y="654659"/>
                  </a:lnTo>
                  <a:lnTo>
                    <a:pt x="1401648" y="645172"/>
                  </a:lnTo>
                  <a:lnTo>
                    <a:pt x="1401648" y="584098"/>
                  </a:lnTo>
                  <a:lnTo>
                    <a:pt x="1396619" y="543102"/>
                  </a:lnTo>
                  <a:lnTo>
                    <a:pt x="1382064" y="505079"/>
                  </a:lnTo>
                  <a:lnTo>
                    <a:pt x="1358938" y="471754"/>
                  </a:lnTo>
                  <a:lnTo>
                    <a:pt x="1353312" y="466763"/>
                  </a:lnTo>
                  <a:lnTo>
                    <a:pt x="1353312" y="584098"/>
                  </a:lnTo>
                  <a:lnTo>
                    <a:pt x="1353312" y="651662"/>
                  </a:lnTo>
                  <a:lnTo>
                    <a:pt x="1343494" y="654634"/>
                  </a:lnTo>
                  <a:lnTo>
                    <a:pt x="1315250" y="612279"/>
                  </a:lnTo>
                  <a:lnTo>
                    <a:pt x="1303566" y="598716"/>
                  </a:lnTo>
                  <a:lnTo>
                    <a:pt x="1289164" y="588556"/>
                  </a:lnTo>
                  <a:lnTo>
                    <a:pt x="1272730" y="582193"/>
                  </a:lnTo>
                  <a:lnTo>
                    <a:pt x="1254963" y="579983"/>
                  </a:lnTo>
                  <a:lnTo>
                    <a:pt x="1244549" y="579983"/>
                  </a:lnTo>
                  <a:lnTo>
                    <a:pt x="1254264" y="552602"/>
                  </a:lnTo>
                  <a:lnTo>
                    <a:pt x="1254379" y="552297"/>
                  </a:lnTo>
                  <a:lnTo>
                    <a:pt x="1262672" y="524116"/>
                  </a:lnTo>
                  <a:lnTo>
                    <a:pt x="1269428" y="495515"/>
                  </a:lnTo>
                  <a:lnTo>
                    <a:pt x="1274610" y="466572"/>
                  </a:lnTo>
                  <a:lnTo>
                    <a:pt x="1300556" y="484289"/>
                  </a:lnTo>
                  <a:lnTo>
                    <a:pt x="1322743" y="503770"/>
                  </a:lnTo>
                  <a:lnTo>
                    <a:pt x="1339329" y="527659"/>
                  </a:lnTo>
                  <a:lnTo>
                    <a:pt x="1349717" y="554812"/>
                  </a:lnTo>
                  <a:lnTo>
                    <a:pt x="1353312" y="584098"/>
                  </a:lnTo>
                  <a:lnTo>
                    <a:pt x="1353312" y="466763"/>
                  </a:lnTo>
                  <a:lnTo>
                    <a:pt x="1353108" y="466572"/>
                  </a:lnTo>
                  <a:lnTo>
                    <a:pt x="1327797" y="444347"/>
                  </a:lnTo>
                  <a:lnTo>
                    <a:pt x="1280096" y="411797"/>
                  </a:lnTo>
                  <a:lnTo>
                    <a:pt x="1280439" y="404418"/>
                  </a:lnTo>
                  <a:lnTo>
                    <a:pt x="1280820" y="395427"/>
                  </a:lnTo>
                  <a:lnTo>
                    <a:pt x="1280795" y="386664"/>
                  </a:lnTo>
                  <a:lnTo>
                    <a:pt x="1449984" y="386664"/>
                  </a:lnTo>
                  <a:lnTo>
                    <a:pt x="1449984" y="338328"/>
                  </a:lnTo>
                  <a:lnTo>
                    <a:pt x="1278305" y="338328"/>
                  </a:lnTo>
                  <a:lnTo>
                    <a:pt x="1273479" y="301231"/>
                  </a:lnTo>
                  <a:lnTo>
                    <a:pt x="1266050" y="264604"/>
                  </a:lnTo>
                  <a:lnTo>
                    <a:pt x="1256093" y="228600"/>
                  </a:lnTo>
                  <a:lnTo>
                    <a:pt x="1243698" y="193332"/>
                  </a:lnTo>
                  <a:lnTo>
                    <a:pt x="1425816" y="193332"/>
                  </a:lnTo>
                  <a:lnTo>
                    <a:pt x="1435201" y="195237"/>
                  </a:lnTo>
                  <a:lnTo>
                    <a:pt x="1442897" y="200418"/>
                  </a:lnTo>
                  <a:lnTo>
                    <a:pt x="1448079" y="208102"/>
                  </a:lnTo>
                  <a:lnTo>
                    <a:pt x="1449984" y="217500"/>
                  </a:lnTo>
                  <a:lnTo>
                    <a:pt x="1449984" y="149898"/>
                  </a:lnTo>
                  <a:lnTo>
                    <a:pt x="1425816" y="144995"/>
                  </a:lnTo>
                  <a:lnTo>
                    <a:pt x="1232484" y="144995"/>
                  </a:lnTo>
                  <a:lnTo>
                    <a:pt x="1232484" y="387261"/>
                  </a:lnTo>
                  <a:lnTo>
                    <a:pt x="1229194" y="443357"/>
                  </a:lnTo>
                  <a:lnTo>
                    <a:pt x="1219441" y="498716"/>
                  </a:lnTo>
                  <a:lnTo>
                    <a:pt x="1203540" y="552107"/>
                  </a:lnTo>
                  <a:lnTo>
                    <a:pt x="1203490" y="552297"/>
                  </a:lnTo>
                  <a:lnTo>
                    <a:pt x="1203401" y="552602"/>
                  </a:lnTo>
                  <a:lnTo>
                    <a:pt x="1184148" y="597484"/>
                  </a:lnTo>
                  <a:lnTo>
                    <a:pt x="1184148" y="707758"/>
                  </a:lnTo>
                  <a:lnTo>
                    <a:pt x="1184148" y="718299"/>
                  </a:lnTo>
                  <a:lnTo>
                    <a:pt x="1177455" y="724992"/>
                  </a:lnTo>
                  <a:lnTo>
                    <a:pt x="997521" y="724992"/>
                  </a:lnTo>
                  <a:lnTo>
                    <a:pt x="990815" y="718299"/>
                  </a:lnTo>
                  <a:lnTo>
                    <a:pt x="990815" y="707758"/>
                  </a:lnTo>
                  <a:lnTo>
                    <a:pt x="991349" y="705434"/>
                  </a:lnTo>
                  <a:lnTo>
                    <a:pt x="992390" y="703389"/>
                  </a:lnTo>
                  <a:lnTo>
                    <a:pt x="1005751" y="676656"/>
                  </a:lnTo>
                  <a:lnTo>
                    <a:pt x="1169212" y="676656"/>
                  </a:lnTo>
                  <a:lnTo>
                    <a:pt x="1183627" y="705434"/>
                  </a:lnTo>
                  <a:lnTo>
                    <a:pt x="1184148" y="707758"/>
                  </a:lnTo>
                  <a:lnTo>
                    <a:pt x="1184148" y="597484"/>
                  </a:lnTo>
                  <a:lnTo>
                    <a:pt x="1181252" y="604227"/>
                  </a:lnTo>
                  <a:lnTo>
                    <a:pt x="1169212" y="628319"/>
                  </a:lnTo>
                  <a:lnTo>
                    <a:pt x="1005751" y="628319"/>
                  </a:lnTo>
                  <a:lnTo>
                    <a:pt x="993711" y="604227"/>
                  </a:lnTo>
                  <a:lnTo>
                    <a:pt x="971575" y="552602"/>
                  </a:lnTo>
                  <a:lnTo>
                    <a:pt x="955548" y="498716"/>
                  </a:lnTo>
                  <a:lnTo>
                    <a:pt x="948918" y="461137"/>
                  </a:lnTo>
                  <a:lnTo>
                    <a:pt x="945781" y="443357"/>
                  </a:lnTo>
                  <a:lnTo>
                    <a:pt x="942492" y="387261"/>
                  </a:lnTo>
                  <a:lnTo>
                    <a:pt x="942530" y="386664"/>
                  </a:lnTo>
                  <a:lnTo>
                    <a:pt x="945172" y="338328"/>
                  </a:lnTo>
                  <a:lnTo>
                    <a:pt x="953744" y="283997"/>
                  </a:lnTo>
                  <a:lnTo>
                    <a:pt x="967536" y="233908"/>
                  </a:lnTo>
                  <a:lnTo>
                    <a:pt x="983488" y="193332"/>
                  </a:lnTo>
                  <a:lnTo>
                    <a:pt x="1010602" y="139471"/>
                  </a:lnTo>
                  <a:lnTo>
                    <a:pt x="1039520" y="96177"/>
                  </a:lnTo>
                  <a:lnTo>
                    <a:pt x="1068158" y="58000"/>
                  </a:lnTo>
                  <a:lnTo>
                    <a:pt x="1087501" y="48907"/>
                  </a:lnTo>
                  <a:lnTo>
                    <a:pt x="1098245" y="51181"/>
                  </a:lnTo>
                  <a:lnTo>
                    <a:pt x="1135481" y="96177"/>
                  </a:lnTo>
                  <a:lnTo>
                    <a:pt x="1164386" y="139471"/>
                  </a:lnTo>
                  <a:lnTo>
                    <a:pt x="1188427" y="185547"/>
                  </a:lnTo>
                  <a:lnTo>
                    <a:pt x="1207439" y="233908"/>
                  </a:lnTo>
                  <a:lnTo>
                    <a:pt x="1221232" y="283997"/>
                  </a:lnTo>
                  <a:lnTo>
                    <a:pt x="1229639" y="335292"/>
                  </a:lnTo>
                  <a:lnTo>
                    <a:pt x="1232446" y="386664"/>
                  </a:lnTo>
                  <a:lnTo>
                    <a:pt x="1232484" y="387261"/>
                  </a:lnTo>
                  <a:lnTo>
                    <a:pt x="1232484" y="144995"/>
                  </a:lnTo>
                  <a:lnTo>
                    <a:pt x="1222286" y="144995"/>
                  </a:lnTo>
                  <a:lnTo>
                    <a:pt x="1211516" y="124802"/>
                  </a:lnTo>
                  <a:lnTo>
                    <a:pt x="1199908" y="105067"/>
                  </a:lnTo>
                  <a:lnTo>
                    <a:pt x="1187462" y="85839"/>
                  </a:lnTo>
                  <a:lnTo>
                    <a:pt x="1174127" y="67183"/>
                  </a:lnTo>
                  <a:lnTo>
                    <a:pt x="1160424" y="48907"/>
                  </a:lnTo>
                  <a:lnTo>
                    <a:pt x="1145501" y="28994"/>
                  </a:lnTo>
                  <a:lnTo>
                    <a:pt x="1133881" y="16802"/>
                  </a:lnTo>
                  <a:lnTo>
                    <a:pt x="1119898" y="7683"/>
                  </a:lnTo>
                  <a:lnTo>
                    <a:pt x="1104214" y="1981"/>
                  </a:lnTo>
                  <a:lnTo>
                    <a:pt x="1087488" y="0"/>
                  </a:lnTo>
                  <a:lnTo>
                    <a:pt x="1070762" y="1981"/>
                  </a:lnTo>
                  <a:lnTo>
                    <a:pt x="1029487" y="28994"/>
                  </a:lnTo>
                  <a:lnTo>
                    <a:pt x="1000848" y="67183"/>
                  </a:lnTo>
                  <a:lnTo>
                    <a:pt x="975067" y="105067"/>
                  </a:lnTo>
                  <a:lnTo>
                    <a:pt x="952690" y="144995"/>
                  </a:lnTo>
                  <a:lnTo>
                    <a:pt x="931252" y="144995"/>
                  </a:lnTo>
                  <a:lnTo>
                    <a:pt x="931252" y="193332"/>
                  </a:lnTo>
                  <a:lnTo>
                    <a:pt x="930452" y="195618"/>
                  </a:lnTo>
                  <a:lnTo>
                    <a:pt x="930452" y="579983"/>
                  </a:lnTo>
                  <a:lnTo>
                    <a:pt x="920013" y="579983"/>
                  </a:lnTo>
                  <a:lnTo>
                    <a:pt x="902246" y="582193"/>
                  </a:lnTo>
                  <a:lnTo>
                    <a:pt x="859701" y="612279"/>
                  </a:lnTo>
                  <a:lnTo>
                    <a:pt x="835050" y="649224"/>
                  </a:lnTo>
                  <a:lnTo>
                    <a:pt x="831494" y="654659"/>
                  </a:lnTo>
                  <a:lnTo>
                    <a:pt x="821651" y="651662"/>
                  </a:lnTo>
                  <a:lnTo>
                    <a:pt x="821651" y="579983"/>
                  </a:lnTo>
                  <a:lnTo>
                    <a:pt x="824890" y="552602"/>
                  </a:lnTo>
                  <a:lnTo>
                    <a:pt x="849668" y="502678"/>
                  </a:lnTo>
                  <a:lnTo>
                    <a:pt x="899541" y="461137"/>
                  </a:lnTo>
                  <a:lnTo>
                    <a:pt x="904722" y="491477"/>
                  </a:lnTo>
                  <a:lnTo>
                    <a:pt x="911606" y="521462"/>
                  </a:lnTo>
                  <a:lnTo>
                    <a:pt x="920191" y="551002"/>
                  </a:lnTo>
                  <a:lnTo>
                    <a:pt x="930452" y="579983"/>
                  </a:lnTo>
                  <a:lnTo>
                    <a:pt x="930452" y="195618"/>
                  </a:lnTo>
                  <a:lnTo>
                    <a:pt x="918857" y="228600"/>
                  </a:lnTo>
                  <a:lnTo>
                    <a:pt x="908900" y="264604"/>
                  </a:lnTo>
                  <a:lnTo>
                    <a:pt x="901471" y="301231"/>
                  </a:lnTo>
                  <a:lnTo>
                    <a:pt x="896645" y="338328"/>
                  </a:lnTo>
                  <a:lnTo>
                    <a:pt x="48336" y="338328"/>
                  </a:lnTo>
                  <a:lnTo>
                    <a:pt x="48336" y="217500"/>
                  </a:lnTo>
                  <a:lnTo>
                    <a:pt x="50241" y="208102"/>
                  </a:lnTo>
                  <a:lnTo>
                    <a:pt x="55422" y="200418"/>
                  </a:lnTo>
                  <a:lnTo>
                    <a:pt x="63106" y="195237"/>
                  </a:lnTo>
                  <a:lnTo>
                    <a:pt x="72504" y="193332"/>
                  </a:lnTo>
                  <a:lnTo>
                    <a:pt x="931252" y="193332"/>
                  </a:lnTo>
                  <a:lnTo>
                    <a:pt x="931252" y="144995"/>
                  </a:lnTo>
                  <a:lnTo>
                    <a:pt x="72504" y="144995"/>
                  </a:lnTo>
                  <a:lnTo>
                    <a:pt x="44310" y="150710"/>
                  </a:lnTo>
                  <a:lnTo>
                    <a:pt x="21259" y="166255"/>
                  </a:lnTo>
                  <a:lnTo>
                    <a:pt x="5702" y="189306"/>
                  </a:lnTo>
                  <a:lnTo>
                    <a:pt x="0" y="217500"/>
                  </a:lnTo>
                  <a:lnTo>
                    <a:pt x="0" y="1425816"/>
                  </a:lnTo>
                  <a:lnTo>
                    <a:pt x="5702" y="1454010"/>
                  </a:lnTo>
                  <a:lnTo>
                    <a:pt x="21259" y="1477048"/>
                  </a:lnTo>
                  <a:lnTo>
                    <a:pt x="44310" y="1492605"/>
                  </a:lnTo>
                  <a:lnTo>
                    <a:pt x="72504" y="1498307"/>
                  </a:lnTo>
                  <a:lnTo>
                    <a:pt x="1425816" y="1498307"/>
                  </a:lnTo>
                  <a:lnTo>
                    <a:pt x="1454010" y="1492605"/>
                  </a:lnTo>
                  <a:lnTo>
                    <a:pt x="1477060" y="1477048"/>
                  </a:lnTo>
                  <a:lnTo>
                    <a:pt x="1492618" y="1454010"/>
                  </a:lnTo>
                  <a:lnTo>
                    <a:pt x="1493431" y="1449984"/>
                  </a:lnTo>
                  <a:lnTo>
                    <a:pt x="1498320" y="1425816"/>
                  </a:lnTo>
                  <a:lnTo>
                    <a:pt x="1498320" y="386664"/>
                  </a:lnTo>
                  <a:lnTo>
                    <a:pt x="1498320" y="338328"/>
                  </a:lnTo>
                  <a:lnTo>
                    <a:pt x="1498320" y="217500"/>
                  </a:lnTo>
                  <a:close/>
                </a:path>
              </a:pathLst>
            </a:custGeom>
            <a:solidFill>
              <a:srgbClr val="2DC29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2617459" y="3364156"/>
            <a:ext cx="1498600" cy="1498600"/>
            <a:chOff x="2617459" y="3364156"/>
            <a:chExt cx="1498600" cy="1498600"/>
          </a:xfrm>
        </p:grpSpPr>
        <p:sp>
          <p:nvSpPr>
            <p:cNvPr id="22" name="object 22"/>
            <p:cNvSpPr/>
            <p:nvPr/>
          </p:nvSpPr>
          <p:spPr>
            <a:xfrm>
              <a:off x="3418370" y="3975633"/>
              <a:ext cx="481965" cy="626110"/>
            </a:xfrm>
            <a:custGeom>
              <a:avLst/>
              <a:gdLst/>
              <a:ahLst/>
              <a:cxnLst/>
              <a:rect l="l" t="t" r="r" b="b"/>
              <a:pathLst>
                <a:path w="481964" h="626110">
                  <a:moveTo>
                    <a:pt x="481761" y="363080"/>
                  </a:moveTo>
                  <a:lnTo>
                    <a:pt x="477888" y="315976"/>
                  </a:lnTo>
                  <a:lnTo>
                    <a:pt x="466674" y="271449"/>
                  </a:lnTo>
                  <a:lnTo>
                    <a:pt x="448830" y="230505"/>
                  </a:lnTo>
                  <a:lnTo>
                    <a:pt x="425043" y="193789"/>
                  </a:lnTo>
                  <a:lnTo>
                    <a:pt x="424129" y="192798"/>
                  </a:lnTo>
                  <a:lnTo>
                    <a:pt x="424129" y="363080"/>
                  </a:lnTo>
                  <a:lnTo>
                    <a:pt x="419290" y="409994"/>
                  </a:lnTo>
                  <a:lnTo>
                    <a:pt x="405485" y="453174"/>
                  </a:lnTo>
                  <a:lnTo>
                    <a:pt x="383832" y="491299"/>
                  </a:lnTo>
                  <a:lnTo>
                    <a:pt x="355434" y="523113"/>
                  </a:lnTo>
                  <a:lnTo>
                    <a:pt x="321398" y="547382"/>
                  </a:lnTo>
                  <a:lnTo>
                    <a:pt x="282854" y="562851"/>
                  </a:lnTo>
                  <a:lnTo>
                    <a:pt x="240880" y="568274"/>
                  </a:lnTo>
                  <a:lnTo>
                    <a:pt x="198932" y="562851"/>
                  </a:lnTo>
                  <a:lnTo>
                    <a:pt x="160375" y="547382"/>
                  </a:lnTo>
                  <a:lnTo>
                    <a:pt x="126352" y="523113"/>
                  </a:lnTo>
                  <a:lnTo>
                    <a:pt x="97942" y="491299"/>
                  </a:lnTo>
                  <a:lnTo>
                    <a:pt x="76288" y="453174"/>
                  </a:lnTo>
                  <a:lnTo>
                    <a:pt x="62560" y="410286"/>
                  </a:lnTo>
                  <a:lnTo>
                    <a:pt x="57632" y="363080"/>
                  </a:lnTo>
                  <a:lnTo>
                    <a:pt x="62471" y="315976"/>
                  </a:lnTo>
                  <a:lnTo>
                    <a:pt x="76276" y="272796"/>
                  </a:lnTo>
                  <a:lnTo>
                    <a:pt x="97942" y="234670"/>
                  </a:lnTo>
                  <a:lnTo>
                    <a:pt x="126339" y="202857"/>
                  </a:lnTo>
                  <a:lnTo>
                    <a:pt x="160362" y="178587"/>
                  </a:lnTo>
                  <a:lnTo>
                    <a:pt x="198920" y="163118"/>
                  </a:lnTo>
                  <a:lnTo>
                    <a:pt x="240880" y="157683"/>
                  </a:lnTo>
                  <a:lnTo>
                    <a:pt x="282854" y="163118"/>
                  </a:lnTo>
                  <a:lnTo>
                    <a:pt x="321411" y="178587"/>
                  </a:lnTo>
                  <a:lnTo>
                    <a:pt x="355434" y="202857"/>
                  </a:lnTo>
                  <a:lnTo>
                    <a:pt x="383832" y="234670"/>
                  </a:lnTo>
                  <a:lnTo>
                    <a:pt x="405485" y="272796"/>
                  </a:lnTo>
                  <a:lnTo>
                    <a:pt x="419290" y="315976"/>
                  </a:lnTo>
                  <a:lnTo>
                    <a:pt x="424129" y="363080"/>
                  </a:lnTo>
                  <a:lnTo>
                    <a:pt x="424129" y="192798"/>
                  </a:lnTo>
                  <a:lnTo>
                    <a:pt x="395998" y="162077"/>
                  </a:lnTo>
                  <a:lnTo>
                    <a:pt x="390309" y="157683"/>
                  </a:lnTo>
                  <a:lnTo>
                    <a:pt x="390232" y="156413"/>
                  </a:lnTo>
                  <a:lnTo>
                    <a:pt x="383679" y="110363"/>
                  </a:lnTo>
                  <a:lnTo>
                    <a:pt x="365048" y="69278"/>
                  </a:lnTo>
                  <a:lnTo>
                    <a:pt x="335889" y="35598"/>
                  </a:lnTo>
                  <a:lnTo>
                    <a:pt x="323697" y="27978"/>
                  </a:lnTo>
                  <a:lnTo>
                    <a:pt x="323697" y="116293"/>
                  </a:lnTo>
                  <a:lnTo>
                    <a:pt x="284124" y="104406"/>
                  </a:lnTo>
                  <a:lnTo>
                    <a:pt x="240880" y="100152"/>
                  </a:lnTo>
                  <a:lnTo>
                    <a:pt x="197637" y="104406"/>
                  </a:lnTo>
                  <a:lnTo>
                    <a:pt x="158115" y="116281"/>
                  </a:lnTo>
                  <a:lnTo>
                    <a:pt x="164922" y="101003"/>
                  </a:lnTo>
                  <a:lnTo>
                    <a:pt x="183121" y="79692"/>
                  </a:lnTo>
                  <a:lnTo>
                    <a:pt x="206946" y="64706"/>
                  </a:lnTo>
                  <a:lnTo>
                    <a:pt x="223672" y="59436"/>
                  </a:lnTo>
                  <a:lnTo>
                    <a:pt x="240957" y="57670"/>
                  </a:lnTo>
                  <a:lnTo>
                    <a:pt x="258241" y="59436"/>
                  </a:lnTo>
                  <a:lnTo>
                    <a:pt x="274980" y="64706"/>
                  </a:lnTo>
                  <a:lnTo>
                    <a:pt x="298742" y="79679"/>
                  </a:lnTo>
                  <a:lnTo>
                    <a:pt x="316903" y="100990"/>
                  </a:lnTo>
                  <a:lnTo>
                    <a:pt x="323697" y="116293"/>
                  </a:lnTo>
                  <a:lnTo>
                    <a:pt x="323697" y="27978"/>
                  </a:lnTo>
                  <a:lnTo>
                    <a:pt x="297764" y="11747"/>
                  </a:lnTo>
                  <a:lnTo>
                    <a:pt x="269786" y="2933"/>
                  </a:lnTo>
                  <a:lnTo>
                    <a:pt x="240906" y="0"/>
                  </a:lnTo>
                  <a:lnTo>
                    <a:pt x="212039" y="2933"/>
                  </a:lnTo>
                  <a:lnTo>
                    <a:pt x="145884" y="35598"/>
                  </a:lnTo>
                  <a:lnTo>
                    <a:pt x="116713" y="69278"/>
                  </a:lnTo>
                  <a:lnTo>
                    <a:pt x="98082" y="110350"/>
                  </a:lnTo>
                  <a:lnTo>
                    <a:pt x="91528" y="156438"/>
                  </a:lnTo>
                  <a:lnTo>
                    <a:pt x="91528" y="157645"/>
                  </a:lnTo>
                  <a:lnTo>
                    <a:pt x="85775" y="162077"/>
                  </a:lnTo>
                  <a:lnTo>
                    <a:pt x="56718" y="193789"/>
                  </a:lnTo>
                  <a:lnTo>
                    <a:pt x="32931" y="230505"/>
                  </a:lnTo>
                  <a:lnTo>
                    <a:pt x="15100" y="271449"/>
                  </a:lnTo>
                  <a:lnTo>
                    <a:pt x="3886" y="315976"/>
                  </a:lnTo>
                  <a:lnTo>
                    <a:pt x="0" y="363080"/>
                  </a:lnTo>
                  <a:lnTo>
                    <a:pt x="3860" y="409994"/>
                  </a:lnTo>
                  <a:lnTo>
                    <a:pt x="15100" y="454723"/>
                  </a:lnTo>
                  <a:lnTo>
                    <a:pt x="32943" y="495681"/>
                  </a:lnTo>
                  <a:lnTo>
                    <a:pt x="56730" y="532384"/>
                  </a:lnTo>
                  <a:lnTo>
                    <a:pt x="85775" y="564095"/>
                  </a:lnTo>
                  <a:lnTo>
                    <a:pt x="119405" y="590054"/>
                  </a:lnTo>
                  <a:lnTo>
                    <a:pt x="156921" y="609536"/>
                  </a:lnTo>
                  <a:lnTo>
                    <a:pt x="197637" y="621766"/>
                  </a:lnTo>
                  <a:lnTo>
                    <a:pt x="240880" y="626008"/>
                  </a:lnTo>
                  <a:lnTo>
                    <a:pt x="284124" y="621766"/>
                  </a:lnTo>
                  <a:lnTo>
                    <a:pt x="324840" y="609536"/>
                  </a:lnTo>
                  <a:lnTo>
                    <a:pt x="362369" y="590054"/>
                  </a:lnTo>
                  <a:lnTo>
                    <a:pt x="390563" y="568274"/>
                  </a:lnTo>
                  <a:lnTo>
                    <a:pt x="395986" y="564095"/>
                  </a:lnTo>
                  <a:lnTo>
                    <a:pt x="425043" y="532384"/>
                  </a:lnTo>
                  <a:lnTo>
                    <a:pt x="448830" y="495681"/>
                  </a:lnTo>
                  <a:lnTo>
                    <a:pt x="466674" y="454723"/>
                  </a:lnTo>
                  <a:lnTo>
                    <a:pt x="477875" y="410286"/>
                  </a:lnTo>
                  <a:lnTo>
                    <a:pt x="481761" y="363080"/>
                  </a:lnTo>
                  <a:close/>
                </a:path>
              </a:pathLst>
            </a:custGeom>
            <a:solidFill>
              <a:srgbClr val="2DC29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5992" y="3913704"/>
              <a:ext cx="129929" cy="1289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12361" y="3913459"/>
              <a:ext cx="130168" cy="12921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617457" y="3364166"/>
              <a:ext cx="1498600" cy="1498600"/>
            </a:xfrm>
            <a:custGeom>
              <a:avLst/>
              <a:gdLst/>
              <a:ahLst/>
              <a:cxnLst/>
              <a:rect l="l" t="t" r="r" b="b"/>
              <a:pathLst>
                <a:path w="1498600" h="1498600">
                  <a:moveTo>
                    <a:pt x="258546" y="173164"/>
                  </a:moveTo>
                  <a:lnTo>
                    <a:pt x="256286" y="161950"/>
                  </a:lnTo>
                  <a:lnTo>
                    <a:pt x="250113" y="152793"/>
                  </a:lnTo>
                  <a:lnTo>
                    <a:pt x="240957" y="146621"/>
                  </a:lnTo>
                  <a:lnTo>
                    <a:pt x="229730" y="144348"/>
                  </a:lnTo>
                  <a:lnTo>
                    <a:pt x="175704" y="144348"/>
                  </a:lnTo>
                  <a:lnTo>
                    <a:pt x="164490" y="146621"/>
                  </a:lnTo>
                  <a:lnTo>
                    <a:pt x="155333" y="152793"/>
                  </a:lnTo>
                  <a:lnTo>
                    <a:pt x="149161" y="161950"/>
                  </a:lnTo>
                  <a:lnTo>
                    <a:pt x="146888" y="173164"/>
                  </a:lnTo>
                  <a:lnTo>
                    <a:pt x="149161" y="184391"/>
                  </a:lnTo>
                  <a:lnTo>
                    <a:pt x="155333" y="193548"/>
                  </a:lnTo>
                  <a:lnTo>
                    <a:pt x="164490" y="199720"/>
                  </a:lnTo>
                  <a:lnTo>
                    <a:pt x="175704" y="201980"/>
                  </a:lnTo>
                  <a:lnTo>
                    <a:pt x="229730" y="201980"/>
                  </a:lnTo>
                  <a:lnTo>
                    <a:pt x="240957" y="199720"/>
                  </a:lnTo>
                  <a:lnTo>
                    <a:pt x="250113" y="193548"/>
                  </a:lnTo>
                  <a:lnTo>
                    <a:pt x="256286" y="184391"/>
                  </a:lnTo>
                  <a:lnTo>
                    <a:pt x="258546" y="173164"/>
                  </a:lnTo>
                  <a:close/>
                </a:path>
                <a:path w="1498600" h="1498600">
                  <a:moveTo>
                    <a:pt x="444817" y="173164"/>
                  </a:moveTo>
                  <a:lnTo>
                    <a:pt x="442544" y="161950"/>
                  </a:lnTo>
                  <a:lnTo>
                    <a:pt x="436372" y="152793"/>
                  </a:lnTo>
                  <a:lnTo>
                    <a:pt x="427215" y="146621"/>
                  </a:lnTo>
                  <a:lnTo>
                    <a:pt x="416001" y="144348"/>
                  </a:lnTo>
                  <a:lnTo>
                    <a:pt x="361975" y="144348"/>
                  </a:lnTo>
                  <a:lnTo>
                    <a:pt x="350761" y="146621"/>
                  </a:lnTo>
                  <a:lnTo>
                    <a:pt x="341591" y="152793"/>
                  </a:lnTo>
                  <a:lnTo>
                    <a:pt x="335419" y="161950"/>
                  </a:lnTo>
                  <a:lnTo>
                    <a:pt x="333159" y="173164"/>
                  </a:lnTo>
                  <a:lnTo>
                    <a:pt x="335419" y="184391"/>
                  </a:lnTo>
                  <a:lnTo>
                    <a:pt x="341591" y="193548"/>
                  </a:lnTo>
                  <a:lnTo>
                    <a:pt x="350761" y="199720"/>
                  </a:lnTo>
                  <a:lnTo>
                    <a:pt x="361975" y="201980"/>
                  </a:lnTo>
                  <a:lnTo>
                    <a:pt x="416001" y="201980"/>
                  </a:lnTo>
                  <a:lnTo>
                    <a:pt x="427215" y="199720"/>
                  </a:lnTo>
                  <a:lnTo>
                    <a:pt x="436372" y="193548"/>
                  </a:lnTo>
                  <a:lnTo>
                    <a:pt x="442544" y="184391"/>
                  </a:lnTo>
                  <a:lnTo>
                    <a:pt x="444817" y="173164"/>
                  </a:lnTo>
                  <a:close/>
                </a:path>
                <a:path w="1498600" h="1498600">
                  <a:moveTo>
                    <a:pt x="631075" y="173164"/>
                  </a:moveTo>
                  <a:lnTo>
                    <a:pt x="628815" y="161950"/>
                  </a:lnTo>
                  <a:lnTo>
                    <a:pt x="622630" y="152793"/>
                  </a:lnTo>
                  <a:lnTo>
                    <a:pt x="613473" y="146621"/>
                  </a:lnTo>
                  <a:lnTo>
                    <a:pt x="602259" y="144348"/>
                  </a:lnTo>
                  <a:lnTo>
                    <a:pt x="548233" y="144348"/>
                  </a:lnTo>
                  <a:lnTo>
                    <a:pt x="537019" y="146621"/>
                  </a:lnTo>
                  <a:lnTo>
                    <a:pt x="527862" y="152793"/>
                  </a:lnTo>
                  <a:lnTo>
                    <a:pt x="521677" y="161950"/>
                  </a:lnTo>
                  <a:lnTo>
                    <a:pt x="519417" y="173164"/>
                  </a:lnTo>
                  <a:lnTo>
                    <a:pt x="521677" y="184391"/>
                  </a:lnTo>
                  <a:lnTo>
                    <a:pt x="527862" y="193548"/>
                  </a:lnTo>
                  <a:lnTo>
                    <a:pt x="537019" y="199720"/>
                  </a:lnTo>
                  <a:lnTo>
                    <a:pt x="548233" y="201980"/>
                  </a:lnTo>
                  <a:lnTo>
                    <a:pt x="602259" y="201980"/>
                  </a:lnTo>
                  <a:lnTo>
                    <a:pt x="613473" y="199720"/>
                  </a:lnTo>
                  <a:lnTo>
                    <a:pt x="622630" y="193548"/>
                  </a:lnTo>
                  <a:lnTo>
                    <a:pt x="628815" y="184391"/>
                  </a:lnTo>
                  <a:lnTo>
                    <a:pt x="631075" y="173164"/>
                  </a:lnTo>
                  <a:close/>
                </a:path>
                <a:path w="1498600" h="1498600">
                  <a:moveTo>
                    <a:pt x="642912" y="1277505"/>
                  </a:moveTo>
                  <a:lnTo>
                    <a:pt x="640638" y="1266291"/>
                  </a:lnTo>
                  <a:lnTo>
                    <a:pt x="634466" y="1257134"/>
                  </a:lnTo>
                  <a:lnTo>
                    <a:pt x="625309" y="1250962"/>
                  </a:lnTo>
                  <a:lnTo>
                    <a:pt x="614095" y="1248689"/>
                  </a:lnTo>
                  <a:lnTo>
                    <a:pt x="163880" y="1248689"/>
                  </a:lnTo>
                  <a:lnTo>
                    <a:pt x="152666" y="1250962"/>
                  </a:lnTo>
                  <a:lnTo>
                    <a:pt x="143497" y="1257134"/>
                  </a:lnTo>
                  <a:lnTo>
                    <a:pt x="137325" y="1266291"/>
                  </a:lnTo>
                  <a:lnTo>
                    <a:pt x="135064" y="1277505"/>
                  </a:lnTo>
                  <a:lnTo>
                    <a:pt x="137325" y="1288732"/>
                  </a:lnTo>
                  <a:lnTo>
                    <a:pt x="143497" y="1297889"/>
                  </a:lnTo>
                  <a:lnTo>
                    <a:pt x="152666" y="1304061"/>
                  </a:lnTo>
                  <a:lnTo>
                    <a:pt x="163880" y="1306322"/>
                  </a:lnTo>
                  <a:lnTo>
                    <a:pt x="614095" y="1306322"/>
                  </a:lnTo>
                  <a:lnTo>
                    <a:pt x="625309" y="1304061"/>
                  </a:lnTo>
                  <a:lnTo>
                    <a:pt x="634466" y="1297889"/>
                  </a:lnTo>
                  <a:lnTo>
                    <a:pt x="640638" y="1288732"/>
                  </a:lnTo>
                  <a:lnTo>
                    <a:pt x="642912" y="1277505"/>
                  </a:lnTo>
                  <a:close/>
                </a:path>
                <a:path w="1498600" h="1498600">
                  <a:moveTo>
                    <a:pt x="642912" y="1085519"/>
                  </a:moveTo>
                  <a:lnTo>
                    <a:pt x="640638" y="1074305"/>
                  </a:lnTo>
                  <a:lnTo>
                    <a:pt x="634466" y="1065149"/>
                  </a:lnTo>
                  <a:lnTo>
                    <a:pt x="625309" y="1058964"/>
                  </a:lnTo>
                  <a:lnTo>
                    <a:pt x="614095" y="1056703"/>
                  </a:lnTo>
                  <a:lnTo>
                    <a:pt x="163880" y="1056703"/>
                  </a:lnTo>
                  <a:lnTo>
                    <a:pt x="152666" y="1058964"/>
                  </a:lnTo>
                  <a:lnTo>
                    <a:pt x="143497" y="1065149"/>
                  </a:lnTo>
                  <a:lnTo>
                    <a:pt x="137325" y="1074305"/>
                  </a:lnTo>
                  <a:lnTo>
                    <a:pt x="135064" y="1085519"/>
                  </a:lnTo>
                  <a:lnTo>
                    <a:pt x="137325" y="1096733"/>
                  </a:lnTo>
                  <a:lnTo>
                    <a:pt x="143497" y="1105890"/>
                  </a:lnTo>
                  <a:lnTo>
                    <a:pt x="152666" y="1112075"/>
                  </a:lnTo>
                  <a:lnTo>
                    <a:pt x="163880" y="1114336"/>
                  </a:lnTo>
                  <a:lnTo>
                    <a:pt x="614095" y="1114336"/>
                  </a:lnTo>
                  <a:lnTo>
                    <a:pt x="625309" y="1112075"/>
                  </a:lnTo>
                  <a:lnTo>
                    <a:pt x="634466" y="1105890"/>
                  </a:lnTo>
                  <a:lnTo>
                    <a:pt x="640638" y="1096733"/>
                  </a:lnTo>
                  <a:lnTo>
                    <a:pt x="642912" y="1085519"/>
                  </a:lnTo>
                  <a:close/>
                </a:path>
                <a:path w="1498600" h="1498600">
                  <a:moveTo>
                    <a:pt x="642912" y="893508"/>
                  </a:moveTo>
                  <a:lnTo>
                    <a:pt x="640638" y="882294"/>
                  </a:lnTo>
                  <a:lnTo>
                    <a:pt x="634466" y="873137"/>
                  </a:lnTo>
                  <a:lnTo>
                    <a:pt x="625309" y="866965"/>
                  </a:lnTo>
                  <a:lnTo>
                    <a:pt x="614095" y="864692"/>
                  </a:lnTo>
                  <a:lnTo>
                    <a:pt x="163880" y="864692"/>
                  </a:lnTo>
                  <a:lnTo>
                    <a:pt x="152666" y="866965"/>
                  </a:lnTo>
                  <a:lnTo>
                    <a:pt x="143497" y="873137"/>
                  </a:lnTo>
                  <a:lnTo>
                    <a:pt x="137325" y="882294"/>
                  </a:lnTo>
                  <a:lnTo>
                    <a:pt x="135064" y="893508"/>
                  </a:lnTo>
                  <a:lnTo>
                    <a:pt x="137325" y="904735"/>
                  </a:lnTo>
                  <a:lnTo>
                    <a:pt x="143497" y="913892"/>
                  </a:lnTo>
                  <a:lnTo>
                    <a:pt x="152666" y="920064"/>
                  </a:lnTo>
                  <a:lnTo>
                    <a:pt x="163880" y="922324"/>
                  </a:lnTo>
                  <a:lnTo>
                    <a:pt x="614095" y="922324"/>
                  </a:lnTo>
                  <a:lnTo>
                    <a:pt x="625309" y="920064"/>
                  </a:lnTo>
                  <a:lnTo>
                    <a:pt x="634466" y="913892"/>
                  </a:lnTo>
                  <a:lnTo>
                    <a:pt x="640638" y="904735"/>
                  </a:lnTo>
                  <a:lnTo>
                    <a:pt x="642912" y="893508"/>
                  </a:lnTo>
                  <a:close/>
                </a:path>
                <a:path w="1498600" h="1498600">
                  <a:moveTo>
                    <a:pt x="642912" y="701522"/>
                  </a:moveTo>
                  <a:lnTo>
                    <a:pt x="640638" y="690308"/>
                  </a:lnTo>
                  <a:lnTo>
                    <a:pt x="634466" y="681151"/>
                  </a:lnTo>
                  <a:lnTo>
                    <a:pt x="625309" y="674966"/>
                  </a:lnTo>
                  <a:lnTo>
                    <a:pt x="614095" y="672706"/>
                  </a:lnTo>
                  <a:lnTo>
                    <a:pt x="163880" y="672706"/>
                  </a:lnTo>
                  <a:lnTo>
                    <a:pt x="152666" y="674966"/>
                  </a:lnTo>
                  <a:lnTo>
                    <a:pt x="143497" y="681151"/>
                  </a:lnTo>
                  <a:lnTo>
                    <a:pt x="137325" y="690308"/>
                  </a:lnTo>
                  <a:lnTo>
                    <a:pt x="135064" y="701522"/>
                  </a:lnTo>
                  <a:lnTo>
                    <a:pt x="137325" y="712736"/>
                  </a:lnTo>
                  <a:lnTo>
                    <a:pt x="143497" y="721893"/>
                  </a:lnTo>
                  <a:lnTo>
                    <a:pt x="152666" y="728078"/>
                  </a:lnTo>
                  <a:lnTo>
                    <a:pt x="163880" y="730338"/>
                  </a:lnTo>
                  <a:lnTo>
                    <a:pt x="614095" y="730338"/>
                  </a:lnTo>
                  <a:lnTo>
                    <a:pt x="625309" y="728078"/>
                  </a:lnTo>
                  <a:lnTo>
                    <a:pt x="634466" y="721893"/>
                  </a:lnTo>
                  <a:lnTo>
                    <a:pt x="640638" y="712736"/>
                  </a:lnTo>
                  <a:lnTo>
                    <a:pt x="642912" y="701522"/>
                  </a:lnTo>
                  <a:close/>
                </a:path>
                <a:path w="1498600" h="1498600">
                  <a:moveTo>
                    <a:pt x="642912" y="509536"/>
                  </a:moveTo>
                  <a:lnTo>
                    <a:pt x="640638" y="498322"/>
                  </a:lnTo>
                  <a:lnTo>
                    <a:pt x="634466" y="489153"/>
                  </a:lnTo>
                  <a:lnTo>
                    <a:pt x="625309" y="482981"/>
                  </a:lnTo>
                  <a:lnTo>
                    <a:pt x="614095" y="480720"/>
                  </a:lnTo>
                  <a:lnTo>
                    <a:pt x="163880" y="480720"/>
                  </a:lnTo>
                  <a:lnTo>
                    <a:pt x="152666" y="482981"/>
                  </a:lnTo>
                  <a:lnTo>
                    <a:pt x="143497" y="489153"/>
                  </a:lnTo>
                  <a:lnTo>
                    <a:pt x="137325" y="498322"/>
                  </a:lnTo>
                  <a:lnTo>
                    <a:pt x="135064" y="509536"/>
                  </a:lnTo>
                  <a:lnTo>
                    <a:pt x="137325" y="520750"/>
                  </a:lnTo>
                  <a:lnTo>
                    <a:pt x="143497" y="529907"/>
                  </a:lnTo>
                  <a:lnTo>
                    <a:pt x="152666" y="536079"/>
                  </a:lnTo>
                  <a:lnTo>
                    <a:pt x="163880" y="538353"/>
                  </a:lnTo>
                  <a:lnTo>
                    <a:pt x="614095" y="538353"/>
                  </a:lnTo>
                  <a:lnTo>
                    <a:pt x="625309" y="536079"/>
                  </a:lnTo>
                  <a:lnTo>
                    <a:pt x="634466" y="529907"/>
                  </a:lnTo>
                  <a:lnTo>
                    <a:pt x="640638" y="520750"/>
                  </a:lnTo>
                  <a:lnTo>
                    <a:pt x="642912" y="509536"/>
                  </a:lnTo>
                  <a:close/>
                </a:path>
                <a:path w="1498600" h="1498600">
                  <a:moveTo>
                    <a:pt x="862063" y="937920"/>
                  </a:moveTo>
                  <a:lnTo>
                    <a:pt x="808507" y="874102"/>
                  </a:lnTo>
                  <a:lnTo>
                    <a:pt x="788301" y="865822"/>
                  </a:lnTo>
                  <a:lnTo>
                    <a:pt x="777557" y="867892"/>
                  </a:lnTo>
                  <a:lnTo>
                    <a:pt x="706424" y="934834"/>
                  </a:lnTo>
                  <a:lnTo>
                    <a:pt x="697941" y="957961"/>
                  </a:lnTo>
                  <a:lnTo>
                    <a:pt x="699973" y="966292"/>
                  </a:lnTo>
                  <a:lnTo>
                    <a:pt x="734237" y="984211"/>
                  </a:lnTo>
                  <a:lnTo>
                    <a:pt x="741553" y="981252"/>
                  </a:lnTo>
                  <a:lnTo>
                    <a:pt x="788390" y="935101"/>
                  </a:lnTo>
                  <a:lnTo>
                    <a:pt x="812190" y="958507"/>
                  </a:lnTo>
                  <a:lnTo>
                    <a:pt x="818222" y="963434"/>
                  </a:lnTo>
                  <a:lnTo>
                    <a:pt x="825233" y="966533"/>
                  </a:lnTo>
                  <a:lnTo>
                    <a:pt x="832815" y="967663"/>
                  </a:lnTo>
                  <a:lnTo>
                    <a:pt x="840549" y="966736"/>
                  </a:lnTo>
                  <a:lnTo>
                    <a:pt x="847763" y="963764"/>
                  </a:lnTo>
                  <a:lnTo>
                    <a:pt x="853808" y="959053"/>
                  </a:lnTo>
                  <a:lnTo>
                    <a:pt x="858405" y="952931"/>
                  </a:lnTo>
                  <a:lnTo>
                    <a:pt x="861263" y="945680"/>
                  </a:lnTo>
                  <a:lnTo>
                    <a:pt x="862063" y="937920"/>
                  </a:lnTo>
                  <a:close/>
                </a:path>
                <a:path w="1498600" h="1498600">
                  <a:moveTo>
                    <a:pt x="892467" y="1102194"/>
                  </a:moveTo>
                  <a:lnTo>
                    <a:pt x="785279" y="1001776"/>
                  </a:lnTo>
                  <a:lnTo>
                    <a:pt x="765797" y="995476"/>
                  </a:lnTo>
                  <a:lnTo>
                    <a:pt x="755815" y="997813"/>
                  </a:lnTo>
                  <a:lnTo>
                    <a:pt x="747039" y="1003731"/>
                  </a:lnTo>
                  <a:lnTo>
                    <a:pt x="688606" y="1061364"/>
                  </a:lnTo>
                  <a:lnTo>
                    <a:pt x="682205" y="1070838"/>
                  </a:lnTo>
                  <a:lnTo>
                    <a:pt x="680021" y="1081671"/>
                  </a:lnTo>
                  <a:lnTo>
                    <a:pt x="682040" y="1092530"/>
                  </a:lnTo>
                  <a:lnTo>
                    <a:pt x="688301" y="1102118"/>
                  </a:lnTo>
                  <a:lnTo>
                    <a:pt x="697788" y="1108506"/>
                  </a:lnTo>
                  <a:lnTo>
                    <a:pt x="708621" y="1110703"/>
                  </a:lnTo>
                  <a:lnTo>
                    <a:pt x="719480" y="1108671"/>
                  </a:lnTo>
                  <a:lnTo>
                    <a:pt x="729056" y="1102423"/>
                  </a:lnTo>
                  <a:lnTo>
                    <a:pt x="769251" y="1062799"/>
                  </a:lnTo>
                  <a:lnTo>
                    <a:pt x="850747" y="1128128"/>
                  </a:lnTo>
                  <a:lnTo>
                    <a:pt x="857097" y="1130363"/>
                  </a:lnTo>
                  <a:lnTo>
                    <a:pt x="863650" y="1130261"/>
                  </a:lnTo>
                  <a:lnTo>
                    <a:pt x="872490" y="1128864"/>
                  </a:lnTo>
                  <a:lnTo>
                    <a:pt x="880313" y="1124953"/>
                  </a:lnTo>
                  <a:lnTo>
                    <a:pt x="886612" y="1118870"/>
                  </a:lnTo>
                  <a:lnTo>
                    <a:pt x="890841" y="1110996"/>
                  </a:lnTo>
                  <a:lnTo>
                    <a:pt x="892467" y="1102194"/>
                  </a:lnTo>
                  <a:close/>
                </a:path>
                <a:path w="1498600" h="1498600">
                  <a:moveTo>
                    <a:pt x="905141" y="830427"/>
                  </a:moveTo>
                  <a:lnTo>
                    <a:pt x="812723" y="724623"/>
                  </a:lnTo>
                  <a:lnTo>
                    <a:pt x="792518" y="716356"/>
                  </a:lnTo>
                  <a:lnTo>
                    <a:pt x="781773" y="718426"/>
                  </a:lnTo>
                  <a:lnTo>
                    <a:pt x="772299" y="724623"/>
                  </a:lnTo>
                  <a:lnTo>
                    <a:pt x="708875" y="787082"/>
                  </a:lnTo>
                  <a:lnTo>
                    <a:pt x="702475" y="796569"/>
                  </a:lnTo>
                  <a:lnTo>
                    <a:pt x="700278" y="807402"/>
                  </a:lnTo>
                  <a:lnTo>
                    <a:pt x="702310" y="818261"/>
                  </a:lnTo>
                  <a:lnTo>
                    <a:pt x="708571" y="827836"/>
                  </a:lnTo>
                  <a:lnTo>
                    <a:pt x="718058" y="834237"/>
                  </a:lnTo>
                  <a:lnTo>
                    <a:pt x="728878" y="836434"/>
                  </a:lnTo>
                  <a:lnTo>
                    <a:pt x="739736" y="834402"/>
                  </a:lnTo>
                  <a:lnTo>
                    <a:pt x="749325" y="828141"/>
                  </a:lnTo>
                  <a:lnTo>
                    <a:pt x="792543" y="785596"/>
                  </a:lnTo>
                  <a:lnTo>
                    <a:pt x="861644" y="853655"/>
                  </a:lnTo>
                  <a:lnTo>
                    <a:pt x="868908" y="856627"/>
                  </a:lnTo>
                  <a:lnTo>
                    <a:pt x="876439" y="856627"/>
                  </a:lnTo>
                  <a:lnTo>
                    <a:pt x="884923" y="855357"/>
                  </a:lnTo>
                  <a:lnTo>
                    <a:pt x="892505" y="851750"/>
                  </a:lnTo>
                  <a:lnTo>
                    <a:pt x="898715" y="846112"/>
                  </a:lnTo>
                  <a:lnTo>
                    <a:pt x="903109" y="838746"/>
                  </a:lnTo>
                  <a:lnTo>
                    <a:pt x="905141" y="830427"/>
                  </a:lnTo>
                  <a:close/>
                </a:path>
                <a:path w="1498600" h="1498600">
                  <a:moveTo>
                    <a:pt x="1329931" y="173164"/>
                  </a:moveTo>
                  <a:lnTo>
                    <a:pt x="1327670" y="161950"/>
                  </a:lnTo>
                  <a:lnTo>
                    <a:pt x="1321498" y="152793"/>
                  </a:lnTo>
                  <a:lnTo>
                    <a:pt x="1312341" y="146621"/>
                  </a:lnTo>
                  <a:lnTo>
                    <a:pt x="1301115" y="144348"/>
                  </a:lnTo>
                  <a:lnTo>
                    <a:pt x="864006" y="144348"/>
                  </a:lnTo>
                  <a:lnTo>
                    <a:pt x="852792" y="146621"/>
                  </a:lnTo>
                  <a:lnTo>
                    <a:pt x="843648" y="152793"/>
                  </a:lnTo>
                  <a:lnTo>
                    <a:pt x="837476" y="161950"/>
                  </a:lnTo>
                  <a:lnTo>
                    <a:pt x="835202" y="173164"/>
                  </a:lnTo>
                  <a:lnTo>
                    <a:pt x="837476" y="184391"/>
                  </a:lnTo>
                  <a:lnTo>
                    <a:pt x="843648" y="193548"/>
                  </a:lnTo>
                  <a:lnTo>
                    <a:pt x="852792" y="199720"/>
                  </a:lnTo>
                  <a:lnTo>
                    <a:pt x="864006" y="201980"/>
                  </a:lnTo>
                  <a:lnTo>
                    <a:pt x="1301115" y="201980"/>
                  </a:lnTo>
                  <a:lnTo>
                    <a:pt x="1312341" y="199720"/>
                  </a:lnTo>
                  <a:lnTo>
                    <a:pt x="1321498" y="193548"/>
                  </a:lnTo>
                  <a:lnTo>
                    <a:pt x="1327670" y="184391"/>
                  </a:lnTo>
                  <a:lnTo>
                    <a:pt x="1329931" y="173164"/>
                  </a:lnTo>
                  <a:close/>
                </a:path>
                <a:path w="1498600" h="1498600">
                  <a:moveTo>
                    <a:pt x="1383271" y="807402"/>
                  </a:moveTo>
                  <a:lnTo>
                    <a:pt x="1311249" y="724623"/>
                  </a:lnTo>
                  <a:lnTo>
                    <a:pt x="1291043" y="716356"/>
                  </a:lnTo>
                  <a:lnTo>
                    <a:pt x="1280299" y="718426"/>
                  </a:lnTo>
                  <a:lnTo>
                    <a:pt x="1186891" y="807288"/>
                  </a:lnTo>
                  <a:lnTo>
                    <a:pt x="1178407" y="830427"/>
                  </a:lnTo>
                  <a:lnTo>
                    <a:pt x="1180439" y="838746"/>
                  </a:lnTo>
                  <a:lnTo>
                    <a:pt x="1184833" y="846112"/>
                  </a:lnTo>
                  <a:lnTo>
                    <a:pt x="1191056" y="851750"/>
                  </a:lnTo>
                  <a:lnTo>
                    <a:pt x="1198638" y="855357"/>
                  </a:lnTo>
                  <a:lnTo>
                    <a:pt x="1207109" y="856627"/>
                  </a:lnTo>
                  <a:lnTo>
                    <a:pt x="1214666" y="856615"/>
                  </a:lnTo>
                  <a:lnTo>
                    <a:pt x="1221917" y="853643"/>
                  </a:lnTo>
                  <a:lnTo>
                    <a:pt x="1291005" y="785596"/>
                  </a:lnTo>
                  <a:lnTo>
                    <a:pt x="1334236" y="828141"/>
                  </a:lnTo>
                  <a:lnTo>
                    <a:pt x="1343812" y="834402"/>
                  </a:lnTo>
                  <a:lnTo>
                    <a:pt x="1354670" y="836434"/>
                  </a:lnTo>
                  <a:lnTo>
                    <a:pt x="1365504" y="834237"/>
                  </a:lnTo>
                  <a:lnTo>
                    <a:pt x="1374990" y="827836"/>
                  </a:lnTo>
                  <a:lnTo>
                    <a:pt x="1381252" y="818261"/>
                  </a:lnTo>
                  <a:lnTo>
                    <a:pt x="1383271" y="807402"/>
                  </a:lnTo>
                  <a:close/>
                </a:path>
                <a:path w="1498600" h="1498600">
                  <a:moveTo>
                    <a:pt x="1385570" y="957961"/>
                  </a:moveTo>
                  <a:lnTo>
                    <a:pt x="1315440" y="874102"/>
                  </a:lnTo>
                  <a:lnTo>
                    <a:pt x="1295222" y="865822"/>
                  </a:lnTo>
                  <a:lnTo>
                    <a:pt x="1284478" y="867892"/>
                  </a:lnTo>
                  <a:lnTo>
                    <a:pt x="1275003" y="874102"/>
                  </a:lnTo>
                  <a:lnTo>
                    <a:pt x="1231061" y="917409"/>
                  </a:lnTo>
                  <a:lnTo>
                    <a:pt x="1224661" y="926896"/>
                  </a:lnTo>
                  <a:lnTo>
                    <a:pt x="1222476" y="937729"/>
                  </a:lnTo>
                  <a:lnTo>
                    <a:pt x="1224508" y="948588"/>
                  </a:lnTo>
                  <a:lnTo>
                    <a:pt x="1230757" y="958164"/>
                  </a:lnTo>
                  <a:lnTo>
                    <a:pt x="1240243" y="964565"/>
                  </a:lnTo>
                  <a:lnTo>
                    <a:pt x="1251077" y="966762"/>
                  </a:lnTo>
                  <a:lnTo>
                    <a:pt x="1261935" y="964730"/>
                  </a:lnTo>
                  <a:lnTo>
                    <a:pt x="1271511" y="958481"/>
                  </a:lnTo>
                  <a:lnTo>
                    <a:pt x="1295298" y="935062"/>
                  </a:lnTo>
                  <a:lnTo>
                    <a:pt x="1342110" y="981202"/>
                  </a:lnTo>
                  <a:lnTo>
                    <a:pt x="1349375" y="984173"/>
                  </a:lnTo>
                  <a:lnTo>
                    <a:pt x="1356868" y="984173"/>
                  </a:lnTo>
                  <a:lnTo>
                    <a:pt x="1365351" y="982903"/>
                  </a:lnTo>
                  <a:lnTo>
                    <a:pt x="1372933" y="979284"/>
                  </a:lnTo>
                  <a:lnTo>
                    <a:pt x="1379143" y="973645"/>
                  </a:lnTo>
                  <a:lnTo>
                    <a:pt x="1383538" y="966292"/>
                  </a:lnTo>
                  <a:lnTo>
                    <a:pt x="1385570" y="957961"/>
                  </a:lnTo>
                  <a:close/>
                </a:path>
                <a:path w="1498600" h="1498600">
                  <a:moveTo>
                    <a:pt x="1403578" y="1081760"/>
                  </a:moveTo>
                  <a:lnTo>
                    <a:pt x="1336548" y="1003820"/>
                  </a:lnTo>
                  <a:lnTo>
                    <a:pt x="1317802" y="995565"/>
                  </a:lnTo>
                  <a:lnTo>
                    <a:pt x="1307630" y="996873"/>
                  </a:lnTo>
                  <a:lnTo>
                    <a:pt x="1201928" y="1079042"/>
                  </a:lnTo>
                  <a:lnTo>
                    <a:pt x="1191133" y="1102283"/>
                  </a:lnTo>
                  <a:lnTo>
                    <a:pt x="1192745" y="1111084"/>
                  </a:lnTo>
                  <a:lnTo>
                    <a:pt x="1226477" y="1130388"/>
                  </a:lnTo>
                  <a:lnTo>
                    <a:pt x="1232827" y="1128191"/>
                  </a:lnTo>
                  <a:lnTo>
                    <a:pt x="1314335" y="1062888"/>
                  </a:lnTo>
                  <a:lnTo>
                    <a:pt x="1354531" y="1102512"/>
                  </a:lnTo>
                  <a:lnTo>
                    <a:pt x="1364119" y="1108760"/>
                  </a:lnTo>
                  <a:lnTo>
                    <a:pt x="1374978" y="1110792"/>
                  </a:lnTo>
                  <a:lnTo>
                    <a:pt x="1385798" y="1108595"/>
                  </a:lnTo>
                  <a:lnTo>
                    <a:pt x="1395285" y="1102207"/>
                  </a:lnTo>
                  <a:lnTo>
                    <a:pt x="1401546" y="1092619"/>
                  </a:lnTo>
                  <a:lnTo>
                    <a:pt x="1403578" y="1081760"/>
                  </a:lnTo>
                  <a:close/>
                </a:path>
                <a:path w="1498600" h="1498600">
                  <a:moveTo>
                    <a:pt x="1498320" y="174167"/>
                  </a:moveTo>
                  <a:lnTo>
                    <a:pt x="1492059" y="127889"/>
                  </a:lnTo>
                  <a:lnTo>
                    <a:pt x="1474482" y="86296"/>
                  </a:lnTo>
                  <a:lnTo>
                    <a:pt x="1452321" y="57632"/>
                  </a:lnTo>
                  <a:lnTo>
                    <a:pt x="1447253" y="51066"/>
                  </a:lnTo>
                  <a:lnTo>
                    <a:pt x="1440688" y="45999"/>
                  </a:lnTo>
                  <a:lnTo>
                    <a:pt x="1440688" y="174167"/>
                  </a:lnTo>
                  <a:lnTo>
                    <a:pt x="1440688" y="288734"/>
                  </a:lnTo>
                  <a:lnTo>
                    <a:pt x="1440688" y="346367"/>
                  </a:lnTo>
                  <a:lnTo>
                    <a:pt x="1440688" y="1324165"/>
                  </a:lnTo>
                  <a:lnTo>
                    <a:pt x="1431493" y="1369491"/>
                  </a:lnTo>
                  <a:lnTo>
                    <a:pt x="1406512" y="1406525"/>
                  </a:lnTo>
                  <a:lnTo>
                    <a:pt x="1369491" y="1431493"/>
                  </a:lnTo>
                  <a:lnTo>
                    <a:pt x="1324152" y="1440688"/>
                  </a:lnTo>
                  <a:lnTo>
                    <a:pt x="174155" y="1440688"/>
                  </a:lnTo>
                  <a:lnTo>
                    <a:pt x="128816" y="1431493"/>
                  </a:lnTo>
                  <a:lnTo>
                    <a:pt x="91795" y="1406525"/>
                  </a:lnTo>
                  <a:lnTo>
                    <a:pt x="66814" y="1369491"/>
                  </a:lnTo>
                  <a:lnTo>
                    <a:pt x="57632" y="1324165"/>
                  </a:lnTo>
                  <a:lnTo>
                    <a:pt x="57632" y="346367"/>
                  </a:lnTo>
                  <a:lnTo>
                    <a:pt x="1440688" y="346367"/>
                  </a:lnTo>
                  <a:lnTo>
                    <a:pt x="1440688" y="288734"/>
                  </a:lnTo>
                  <a:lnTo>
                    <a:pt x="57632" y="288734"/>
                  </a:lnTo>
                  <a:lnTo>
                    <a:pt x="57632" y="174167"/>
                  </a:lnTo>
                  <a:lnTo>
                    <a:pt x="66814" y="128828"/>
                  </a:lnTo>
                  <a:lnTo>
                    <a:pt x="91795" y="91808"/>
                  </a:lnTo>
                  <a:lnTo>
                    <a:pt x="128816" y="66827"/>
                  </a:lnTo>
                  <a:lnTo>
                    <a:pt x="174155" y="57632"/>
                  </a:lnTo>
                  <a:lnTo>
                    <a:pt x="1324152" y="57632"/>
                  </a:lnTo>
                  <a:lnTo>
                    <a:pt x="1369491" y="66827"/>
                  </a:lnTo>
                  <a:lnTo>
                    <a:pt x="1406512" y="91808"/>
                  </a:lnTo>
                  <a:lnTo>
                    <a:pt x="1431493" y="128828"/>
                  </a:lnTo>
                  <a:lnTo>
                    <a:pt x="1440688" y="174167"/>
                  </a:lnTo>
                  <a:lnTo>
                    <a:pt x="1440688" y="45999"/>
                  </a:lnTo>
                  <a:lnTo>
                    <a:pt x="1412011" y="23825"/>
                  </a:lnTo>
                  <a:lnTo>
                    <a:pt x="1370431" y="6261"/>
                  </a:lnTo>
                  <a:lnTo>
                    <a:pt x="1324152" y="0"/>
                  </a:lnTo>
                  <a:lnTo>
                    <a:pt x="174155" y="0"/>
                  </a:lnTo>
                  <a:lnTo>
                    <a:pt x="127876" y="6261"/>
                  </a:lnTo>
                  <a:lnTo>
                    <a:pt x="86296" y="23825"/>
                  </a:lnTo>
                  <a:lnTo>
                    <a:pt x="51066" y="51066"/>
                  </a:lnTo>
                  <a:lnTo>
                    <a:pt x="23837" y="86296"/>
                  </a:lnTo>
                  <a:lnTo>
                    <a:pt x="6261" y="127889"/>
                  </a:lnTo>
                  <a:lnTo>
                    <a:pt x="0" y="174167"/>
                  </a:lnTo>
                  <a:lnTo>
                    <a:pt x="0" y="317550"/>
                  </a:lnTo>
                  <a:lnTo>
                    <a:pt x="0" y="1324165"/>
                  </a:lnTo>
                  <a:lnTo>
                    <a:pt x="6261" y="1370431"/>
                  </a:lnTo>
                  <a:lnTo>
                    <a:pt x="23837" y="1412024"/>
                  </a:lnTo>
                  <a:lnTo>
                    <a:pt x="51066" y="1447253"/>
                  </a:lnTo>
                  <a:lnTo>
                    <a:pt x="86296" y="1474482"/>
                  </a:lnTo>
                  <a:lnTo>
                    <a:pt x="127876" y="1492059"/>
                  </a:lnTo>
                  <a:lnTo>
                    <a:pt x="174155" y="1498320"/>
                  </a:lnTo>
                  <a:lnTo>
                    <a:pt x="1324152" y="1498320"/>
                  </a:lnTo>
                  <a:lnTo>
                    <a:pt x="1370431" y="1492059"/>
                  </a:lnTo>
                  <a:lnTo>
                    <a:pt x="1412011" y="1474482"/>
                  </a:lnTo>
                  <a:lnTo>
                    <a:pt x="1447253" y="1447253"/>
                  </a:lnTo>
                  <a:lnTo>
                    <a:pt x="1474482" y="1412024"/>
                  </a:lnTo>
                  <a:lnTo>
                    <a:pt x="1492059" y="1370431"/>
                  </a:lnTo>
                  <a:lnTo>
                    <a:pt x="1498320" y="1324165"/>
                  </a:lnTo>
                  <a:lnTo>
                    <a:pt x="1498320" y="174167"/>
                  </a:lnTo>
                  <a:close/>
                </a:path>
              </a:pathLst>
            </a:custGeom>
            <a:solidFill>
              <a:srgbClr val="2DC29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4637D42B-952F-AAFB-16C9-FD332ABC75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48342" y="84883"/>
            <a:ext cx="4541914" cy="157290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5AA7B580-10CE-ACEA-7FEE-ADB1C3F658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6852" y="334840"/>
            <a:ext cx="4224894" cy="107298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1347</Words>
  <Application>Microsoft Office PowerPoint</Application>
  <PresentationFormat>Personalizado</PresentationFormat>
  <Paragraphs>136</Paragraphs>
  <Slides>17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17</vt:i4>
      </vt:variant>
    </vt:vector>
  </HeadingPairs>
  <TitlesOfParts>
    <vt:vector size="28" baseType="lpstr">
      <vt:lpstr>Calibri</vt:lpstr>
      <vt:lpstr>Times New Roman</vt:lpstr>
      <vt:lpstr>Arial</vt:lpstr>
      <vt:lpstr>Canva Sans</vt:lpstr>
      <vt:lpstr>Open Sans Bold</vt:lpstr>
      <vt:lpstr>Open Sans Condensed Light</vt:lpstr>
      <vt:lpstr>Open Sans Light</vt:lpstr>
      <vt:lpstr>Pattanakarn SemiCondensed Medium</vt:lpstr>
      <vt:lpstr>Office Theme</vt:lpstr>
      <vt:lpstr>1_Office Theme</vt:lpstr>
      <vt:lpstr>2_Office Theme</vt:lpstr>
      <vt:lpstr>Presentación de PowerPoint</vt:lpstr>
      <vt:lpstr>Presentación de PowerPoint</vt:lpstr>
      <vt:lpstr>Riesgos de la gestión tradicional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Centralización de certiﬁcados</vt:lpstr>
      <vt:lpstr>Custodia en HSM y servicios gestionados</vt:lpstr>
      <vt:lpstr>Acceso y veriﬁcación de identidad</vt:lpstr>
      <vt:lpstr>Revocación y rotación de claves</vt:lpstr>
      <vt:lpstr>Trazabilidad y auditoría</vt:lpstr>
      <vt:lpstr>Presentación de PowerPoint</vt:lpstr>
      <vt:lpstr>Presentación de PowerPoint</vt:lpstr>
      <vt:lpstr>Conclusiones y Recomendaciones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Centralización Certificados de Firma</dc:title>
  <cp:lastModifiedBy>Manuel Loureda</cp:lastModifiedBy>
  <cp:revision>10</cp:revision>
  <cp:lastPrinted>2026-04-27T18:18:45Z</cp:lastPrinted>
  <dcterms:created xsi:type="dcterms:W3CDTF">2006-08-16T00:00:00Z</dcterms:created>
  <dcterms:modified xsi:type="dcterms:W3CDTF">2026-04-29T07:08:19Z</dcterms:modified>
  <dc:identifier>DAHGSLKSKhs</dc:identifier>
</cp:coreProperties>
</file>